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922" r:id="rId3"/>
    <p:sldId id="277" r:id="rId4"/>
    <p:sldId id="291" r:id="rId5"/>
    <p:sldId id="295" r:id="rId6"/>
    <p:sldId id="300" r:id="rId7"/>
    <p:sldId id="299" r:id="rId8"/>
    <p:sldId id="298" r:id="rId9"/>
    <p:sldId id="912" r:id="rId10"/>
    <p:sldId id="909" r:id="rId11"/>
    <p:sldId id="908" r:id="rId12"/>
    <p:sldId id="910" r:id="rId13"/>
    <p:sldId id="913" r:id="rId14"/>
    <p:sldId id="921" r:id="rId15"/>
    <p:sldId id="286" r:id="rId16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664"/>
    <a:srgbClr val="209C9F"/>
    <a:srgbClr val="D2DEEF"/>
    <a:srgbClr val="347699"/>
    <a:srgbClr val="343C49"/>
    <a:srgbClr val="E5665E"/>
    <a:srgbClr val="4E57A3"/>
    <a:srgbClr val="26547B"/>
    <a:srgbClr val="5B9BD5"/>
    <a:srgbClr val="DE4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8" autoAdjust="0"/>
    <p:restoredTop sz="94604" autoAdjust="0"/>
  </p:normalViewPr>
  <p:slideViewPr>
    <p:cSldViewPr snapToGrid="0">
      <p:cViewPr varScale="1">
        <p:scale>
          <a:sx n="116" d="100"/>
          <a:sy n="116" d="100"/>
        </p:scale>
        <p:origin x="629" y="82"/>
      </p:cViewPr>
      <p:guideLst>
        <p:guide orient="horz" pos="162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652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Rossi" userId="72cc4958-ff85-466e-b78a-5a6e7bb662c3" providerId="ADAL" clId="{46AFD357-0B91-49FB-BC44-BC3F1C4BAE1C}"/>
    <pc:docChg chg="undo redo custSel addSld delSld modSld">
      <pc:chgData name="Fabio Rossi" userId="72cc4958-ff85-466e-b78a-5a6e7bb662c3" providerId="ADAL" clId="{46AFD357-0B91-49FB-BC44-BC3F1C4BAE1C}" dt="2024-12-03T08:36:10.426" v="436" actId="113"/>
      <pc:docMkLst>
        <pc:docMk/>
      </pc:docMkLst>
      <pc:sldChg chg="del">
        <pc:chgData name="Fabio Rossi" userId="72cc4958-ff85-466e-b78a-5a6e7bb662c3" providerId="ADAL" clId="{46AFD357-0B91-49FB-BC44-BC3F1C4BAE1C}" dt="2024-12-03T08:33:53.082" v="406" actId="47"/>
        <pc:sldMkLst>
          <pc:docMk/>
          <pc:sldMk cId="760240312" sldId="284"/>
        </pc:sldMkLst>
      </pc:sldChg>
      <pc:sldChg chg="modSp mod">
        <pc:chgData name="Fabio Rossi" userId="72cc4958-ff85-466e-b78a-5a6e7bb662c3" providerId="ADAL" clId="{46AFD357-0B91-49FB-BC44-BC3F1C4BAE1C}" dt="2024-11-29T11:38:17.604" v="10" actId="27636"/>
        <pc:sldMkLst>
          <pc:docMk/>
          <pc:sldMk cId="3706323730" sldId="287"/>
        </pc:sldMkLst>
        <pc:spChg chg="mod">
          <ac:chgData name="Fabio Rossi" userId="72cc4958-ff85-466e-b78a-5a6e7bb662c3" providerId="ADAL" clId="{46AFD357-0B91-49FB-BC44-BC3F1C4BAE1C}" dt="2024-11-29T11:38:17.604" v="10" actId="27636"/>
          <ac:spMkLst>
            <pc:docMk/>
            <pc:sldMk cId="3706323730" sldId="287"/>
            <ac:spMk id="10" creationId="{0F710F36-3C00-B81B-0B53-25CD30EDC624}"/>
          </ac:spMkLst>
        </pc:spChg>
      </pc:sldChg>
      <pc:sldChg chg="del">
        <pc:chgData name="Fabio Rossi" userId="72cc4958-ff85-466e-b78a-5a6e7bb662c3" providerId="ADAL" clId="{46AFD357-0B91-49FB-BC44-BC3F1C4BAE1C}" dt="2024-11-29T11:14:37.364" v="0" actId="47"/>
        <pc:sldMkLst>
          <pc:docMk/>
          <pc:sldMk cId="3063651672" sldId="288"/>
        </pc:sldMkLst>
      </pc:sldChg>
      <pc:sldChg chg="del">
        <pc:chgData name="Fabio Rossi" userId="72cc4958-ff85-466e-b78a-5a6e7bb662c3" providerId="ADAL" clId="{46AFD357-0B91-49FB-BC44-BC3F1C4BAE1C}" dt="2024-11-29T11:14:37.364" v="0" actId="47"/>
        <pc:sldMkLst>
          <pc:docMk/>
          <pc:sldMk cId="896969198" sldId="289"/>
        </pc:sldMkLst>
      </pc:sldChg>
      <pc:sldChg chg="del">
        <pc:chgData name="Fabio Rossi" userId="72cc4958-ff85-466e-b78a-5a6e7bb662c3" providerId="ADAL" clId="{46AFD357-0B91-49FB-BC44-BC3F1C4BAE1C}" dt="2024-11-29T11:42:52.412" v="18" actId="47"/>
        <pc:sldMkLst>
          <pc:docMk/>
          <pc:sldMk cId="3229144753" sldId="290"/>
        </pc:sldMkLst>
      </pc:sldChg>
      <pc:sldChg chg="del">
        <pc:chgData name="Fabio Rossi" userId="72cc4958-ff85-466e-b78a-5a6e7bb662c3" providerId="ADAL" clId="{46AFD357-0B91-49FB-BC44-BC3F1C4BAE1C}" dt="2024-11-29T11:14:44.722" v="1" actId="47"/>
        <pc:sldMkLst>
          <pc:docMk/>
          <pc:sldMk cId="813374009" sldId="294"/>
        </pc:sldMkLst>
      </pc:sldChg>
      <pc:sldChg chg="modSp mod">
        <pc:chgData name="Fabio Rossi" userId="72cc4958-ff85-466e-b78a-5a6e7bb662c3" providerId="ADAL" clId="{46AFD357-0B91-49FB-BC44-BC3F1C4BAE1C}" dt="2024-11-29T11:51:08.479" v="360" actId="20577"/>
        <pc:sldMkLst>
          <pc:docMk/>
          <pc:sldMk cId="977238348" sldId="296"/>
        </pc:sldMkLst>
        <pc:spChg chg="mod">
          <ac:chgData name="Fabio Rossi" userId="72cc4958-ff85-466e-b78a-5a6e7bb662c3" providerId="ADAL" clId="{46AFD357-0B91-49FB-BC44-BC3F1C4BAE1C}" dt="2024-11-29T11:51:08.479" v="360" actId="20577"/>
          <ac:spMkLst>
            <pc:docMk/>
            <pc:sldMk cId="977238348" sldId="296"/>
            <ac:spMk id="9" creationId="{763022D5-E090-F448-4691-1C536883AD5E}"/>
          </ac:spMkLst>
        </pc:spChg>
      </pc:sldChg>
      <pc:sldChg chg="del">
        <pc:chgData name="Fabio Rossi" userId="72cc4958-ff85-466e-b78a-5a6e7bb662c3" providerId="ADAL" clId="{46AFD357-0B91-49FB-BC44-BC3F1C4BAE1C}" dt="2024-11-29T11:14:55.803" v="3" actId="47"/>
        <pc:sldMkLst>
          <pc:docMk/>
          <pc:sldMk cId="1997383126" sldId="297"/>
        </pc:sldMkLst>
      </pc:sldChg>
      <pc:sldChg chg="modSp mod">
        <pc:chgData name="Fabio Rossi" userId="72cc4958-ff85-466e-b78a-5a6e7bb662c3" providerId="ADAL" clId="{46AFD357-0B91-49FB-BC44-BC3F1C4BAE1C}" dt="2024-11-29T11:39:56.126" v="15" actId="208"/>
        <pc:sldMkLst>
          <pc:docMk/>
          <pc:sldMk cId="3817112102" sldId="298"/>
        </pc:sldMkLst>
        <pc:spChg chg="mod">
          <ac:chgData name="Fabio Rossi" userId="72cc4958-ff85-466e-b78a-5a6e7bb662c3" providerId="ADAL" clId="{46AFD357-0B91-49FB-BC44-BC3F1C4BAE1C}" dt="2024-11-29T11:39:56.126" v="15" actId="208"/>
          <ac:spMkLst>
            <pc:docMk/>
            <pc:sldMk cId="3817112102" sldId="298"/>
            <ac:spMk id="33" creationId="{AC2A6090-CC1D-229B-0A22-A73BA30D5319}"/>
          </ac:spMkLst>
        </pc:spChg>
        <pc:spChg chg="mod">
          <ac:chgData name="Fabio Rossi" userId="72cc4958-ff85-466e-b78a-5a6e7bb662c3" providerId="ADAL" clId="{46AFD357-0B91-49FB-BC44-BC3F1C4BAE1C}" dt="2024-11-29T11:39:56.126" v="15" actId="208"/>
          <ac:spMkLst>
            <pc:docMk/>
            <pc:sldMk cId="3817112102" sldId="298"/>
            <ac:spMk id="34" creationId="{85977A5A-E354-F7C4-7087-CF67CF067096}"/>
          </ac:spMkLst>
        </pc:spChg>
      </pc:sldChg>
      <pc:sldChg chg="del">
        <pc:chgData name="Fabio Rossi" userId="72cc4958-ff85-466e-b78a-5a6e7bb662c3" providerId="ADAL" clId="{46AFD357-0B91-49FB-BC44-BC3F1C4BAE1C}" dt="2024-11-29T11:14:47.432" v="2" actId="47"/>
        <pc:sldMkLst>
          <pc:docMk/>
          <pc:sldMk cId="2171136757" sldId="911"/>
        </pc:sldMkLst>
      </pc:sldChg>
      <pc:sldChg chg="modSp mod">
        <pc:chgData name="Fabio Rossi" userId="72cc4958-ff85-466e-b78a-5a6e7bb662c3" providerId="ADAL" clId="{46AFD357-0B91-49FB-BC44-BC3F1C4BAE1C}" dt="2024-11-29T11:42:17.351" v="17" actId="208"/>
        <pc:sldMkLst>
          <pc:docMk/>
          <pc:sldMk cId="1559596354" sldId="912"/>
        </pc:sldMkLst>
        <pc:graphicFrameChg chg="mod">
          <ac:chgData name="Fabio Rossi" userId="72cc4958-ff85-466e-b78a-5a6e7bb662c3" providerId="ADAL" clId="{46AFD357-0B91-49FB-BC44-BC3F1C4BAE1C}" dt="2024-11-29T11:42:17.351" v="17" actId="208"/>
          <ac:graphicFrameMkLst>
            <pc:docMk/>
            <pc:sldMk cId="1559596354" sldId="912"/>
            <ac:graphicFrameMk id="5" creationId="{6B52B4CF-4888-6A20-B92D-7FC6D783DBC3}"/>
          </ac:graphicFrameMkLst>
        </pc:graphicFrameChg>
        <pc:cxnChg chg="mod">
          <ac:chgData name="Fabio Rossi" userId="72cc4958-ff85-466e-b78a-5a6e7bb662c3" providerId="ADAL" clId="{46AFD357-0B91-49FB-BC44-BC3F1C4BAE1C}" dt="2024-11-29T11:42:02.341" v="16" actId="1582"/>
          <ac:cxnSpMkLst>
            <pc:docMk/>
            <pc:sldMk cId="1559596354" sldId="912"/>
            <ac:cxnSpMk id="7" creationId="{266339A5-9600-7E93-0E11-37288D0BF9EC}"/>
          </ac:cxnSpMkLst>
        </pc:cxnChg>
      </pc:sldChg>
      <pc:sldChg chg="modSp add del mod">
        <pc:chgData name="Fabio Rossi" userId="72cc4958-ff85-466e-b78a-5a6e7bb662c3" providerId="ADAL" clId="{46AFD357-0B91-49FB-BC44-BC3F1C4BAE1C}" dt="2024-11-29T11:44:49.783" v="144" actId="693"/>
        <pc:sldMkLst>
          <pc:docMk/>
          <pc:sldMk cId="3525075023" sldId="914"/>
        </pc:sldMkLst>
        <pc:spChg chg="mod">
          <ac:chgData name="Fabio Rossi" userId="72cc4958-ff85-466e-b78a-5a6e7bb662c3" providerId="ADAL" clId="{46AFD357-0B91-49FB-BC44-BC3F1C4BAE1C}" dt="2024-11-29T11:44:49.783" v="144" actId="693"/>
          <ac:spMkLst>
            <pc:docMk/>
            <pc:sldMk cId="3525075023" sldId="914"/>
            <ac:spMk id="4" creationId="{97548755-6D87-3540-6630-48B7B8F5F0F9}"/>
          </ac:spMkLst>
        </pc:spChg>
        <pc:spChg chg="mod">
          <ac:chgData name="Fabio Rossi" userId="72cc4958-ff85-466e-b78a-5a6e7bb662c3" providerId="ADAL" clId="{46AFD357-0B91-49FB-BC44-BC3F1C4BAE1C}" dt="2024-11-29T11:43:42.529" v="21" actId="27636"/>
          <ac:spMkLst>
            <pc:docMk/>
            <pc:sldMk cId="3525075023" sldId="914"/>
            <ac:spMk id="10" creationId="{ADA5B989-1186-4519-EAED-9776BF942100}"/>
          </ac:spMkLst>
        </pc:spChg>
      </pc:sldChg>
      <pc:sldChg chg="add del">
        <pc:chgData name="Fabio Rossi" userId="72cc4958-ff85-466e-b78a-5a6e7bb662c3" providerId="ADAL" clId="{46AFD357-0B91-49FB-BC44-BC3F1C4BAE1C}" dt="2024-11-29T11:30:45.745" v="8" actId="47"/>
        <pc:sldMkLst>
          <pc:docMk/>
          <pc:sldMk cId="2441779237" sldId="917"/>
        </pc:sldMkLst>
      </pc:sldChg>
      <pc:sldChg chg="add del">
        <pc:chgData name="Fabio Rossi" userId="72cc4958-ff85-466e-b78a-5a6e7bb662c3" providerId="ADAL" clId="{46AFD357-0B91-49FB-BC44-BC3F1C4BAE1C}" dt="2024-11-29T11:43:38.844" v="19" actId="47"/>
        <pc:sldMkLst>
          <pc:docMk/>
          <pc:sldMk cId="1538484769" sldId="918"/>
        </pc:sldMkLst>
      </pc:sldChg>
      <pc:sldChg chg="add del">
        <pc:chgData name="Fabio Rossi" userId="72cc4958-ff85-466e-b78a-5a6e7bb662c3" providerId="ADAL" clId="{46AFD357-0B91-49FB-BC44-BC3F1C4BAE1C}" dt="2024-11-29T11:30:45.745" v="8" actId="47"/>
        <pc:sldMkLst>
          <pc:docMk/>
          <pc:sldMk cId="2817688506" sldId="919"/>
        </pc:sldMkLst>
      </pc:sldChg>
      <pc:sldChg chg="add del">
        <pc:chgData name="Fabio Rossi" userId="72cc4958-ff85-466e-b78a-5a6e7bb662c3" providerId="ADAL" clId="{46AFD357-0B91-49FB-BC44-BC3F1C4BAE1C}" dt="2024-11-29T11:30:39.809" v="7" actId="47"/>
        <pc:sldMkLst>
          <pc:docMk/>
          <pc:sldMk cId="2836109817" sldId="920"/>
        </pc:sldMkLst>
      </pc:sldChg>
      <pc:sldChg chg="addSp modSp mod">
        <pc:chgData name="Fabio Rossi" userId="72cc4958-ff85-466e-b78a-5a6e7bb662c3" providerId="ADAL" clId="{46AFD357-0B91-49FB-BC44-BC3F1C4BAE1C}" dt="2024-12-03T08:36:10.426" v="436" actId="113"/>
        <pc:sldMkLst>
          <pc:docMk/>
          <pc:sldMk cId="416131349" sldId="921"/>
        </pc:sldMkLst>
        <pc:spChg chg="add mod">
          <ac:chgData name="Fabio Rossi" userId="72cc4958-ff85-466e-b78a-5a6e7bb662c3" providerId="ADAL" clId="{46AFD357-0B91-49FB-BC44-BC3F1C4BAE1C}" dt="2024-12-03T08:36:10.426" v="436" actId="113"/>
          <ac:spMkLst>
            <pc:docMk/>
            <pc:sldMk cId="416131349" sldId="921"/>
            <ac:spMk id="14" creationId="{0CE7A5BE-C59E-34C0-2E83-C73F051C5151}"/>
          </ac:spMkLst>
        </pc:spChg>
        <pc:graphicFrameChg chg="mod">
          <ac:chgData name="Fabio Rossi" userId="72cc4958-ff85-466e-b78a-5a6e7bb662c3" providerId="ADAL" clId="{46AFD357-0B91-49FB-BC44-BC3F1C4BAE1C}" dt="2024-11-29T11:47:52.691" v="179" actId="1037"/>
          <ac:graphicFrameMkLst>
            <pc:docMk/>
            <pc:sldMk cId="416131349" sldId="921"/>
            <ac:graphicFrameMk id="7" creationId="{3BB2B0D5-FFF3-C29E-FEAC-E3C63865D096}"/>
          </ac:graphicFrameMkLst>
        </pc:graphicFrameChg>
        <pc:picChg chg="mod">
          <ac:chgData name="Fabio Rossi" userId="72cc4958-ff85-466e-b78a-5a6e7bb662c3" providerId="ADAL" clId="{46AFD357-0B91-49FB-BC44-BC3F1C4BAE1C}" dt="2024-11-29T11:49:20.825" v="296" actId="1076"/>
          <ac:picMkLst>
            <pc:docMk/>
            <pc:sldMk cId="416131349" sldId="921"/>
            <ac:picMk id="9" creationId="{8A180F27-E8FC-9C5A-03C4-9E3200F446EE}"/>
          </ac:picMkLst>
        </pc:picChg>
        <pc:picChg chg="mod">
          <ac:chgData name="Fabio Rossi" userId="72cc4958-ff85-466e-b78a-5a6e7bb662c3" providerId="ADAL" clId="{46AFD357-0B91-49FB-BC44-BC3F1C4BAE1C}" dt="2024-11-29T11:49:20.825" v="296" actId="1076"/>
          <ac:picMkLst>
            <pc:docMk/>
            <pc:sldMk cId="416131349" sldId="921"/>
            <ac:picMk id="11" creationId="{6F3F7B2D-5041-9C50-E1DB-036F9ADE7CB9}"/>
          </ac:picMkLst>
        </pc:picChg>
        <pc:picChg chg="mod">
          <ac:chgData name="Fabio Rossi" userId="72cc4958-ff85-466e-b78a-5a6e7bb662c3" providerId="ADAL" clId="{46AFD357-0B91-49FB-BC44-BC3F1C4BAE1C}" dt="2024-11-29T11:49:20.825" v="296" actId="1076"/>
          <ac:picMkLst>
            <pc:docMk/>
            <pc:sldMk cId="416131349" sldId="921"/>
            <ac:picMk id="13" creationId="{49FCCCAE-CDDC-9B43-F29B-7D82FFF2853D}"/>
          </ac:picMkLst>
        </pc:picChg>
        <pc:cxnChg chg="add mod">
          <ac:chgData name="Fabio Rossi" userId="72cc4958-ff85-466e-b78a-5a6e7bb662c3" providerId="ADAL" clId="{46AFD357-0B91-49FB-BC44-BC3F1C4BAE1C}" dt="2024-12-03T08:35:55.499" v="434" actId="208"/>
          <ac:cxnSpMkLst>
            <pc:docMk/>
            <pc:sldMk cId="416131349" sldId="921"/>
            <ac:cxnSpMk id="3" creationId="{F29FF9E7-CCD2-1C13-67DC-41CF27293F49}"/>
          </ac:cxnSpMkLst>
        </pc:cxnChg>
        <pc:cxnChg chg="add mod">
          <ac:chgData name="Fabio Rossi" userId="72cc4958-ff85-466e-b78a-5a6e7bb662c3" providerId="ADAL" clId="{46AFD357-0B91-49FB-BC44-BC3F1C4BAE1C}" dt="2024-12-03T08:35:55.014" v="433" actId="208"/>
          <ac:cxnSpMkLst>
            <pc:docMk/>
            <pc:sldMk cId="416131349" sldId="921"/>
            <ac:cxnSpMk id="12" creationId="{B1B62869-56C4-702E-84EE-119C6340C49D}"/>
          </ac:cxnSpMkLst>
        </pc:cxnChg>
      </pc:sldChg>
      <pc:sldChg chg="modSp add mod">
        <pc:chgData name="Fabio Rossi" userId="72cc4958-ff85-466e-b78a-5a6e7bb662c3" providerId="ADAL" clId="{46AFD357-0B91-49FB-BC44-BC3F1C4BAE1C}" dt="2024-11-29T11:53:16.504" v="405" actId="20577"/>
        <pc:sldMkLst>
          <pc:docMk/>
          <pc:sldMk cId="2315723094" sldId="922"/>
        </pc:sldMkLst>
        <pc:spChg chg="mod">
          <ac:chgData name="Fabio Rossi" userId="72cc4958-ff85-466e-b78a-5a6e7bb662c3" providerId="ADAL" clId="{46AFD357-0B91-49FB-BC44-BC3F1C4BAE1C}" dt="2024-11-29T11:53:01.279" v="369" actId="20577"/>
          <ac:spMkLst>
            <pc:docMk/>
            <pc:sldMk cId="2315723094" sldId="922"/>
            <ac:spMk id="9" creationId="{00000000-0000-0000-0000-000000000000}"/>
          </ac:spMkLst>
        </pc:spChg>
        <pc:spChg chg="mod">
          <ac:chgData name="Fabio Rossi" userId="72cc4958-ff85-466e-b78a-5a6e7bb662c3" providerId="ADAL" clId="{46AFD357-0B91-49FB-BC44-BC3F1C4BAE1C}" dt="2024-11-29T11:53:16.504" v="405" actId="20577"/>
          <ac:spMkLst>
            <pc:docMk/>
            <pc:sldMk cId="2315723094" sldId="922"/>
            <ac:spMk id="15" creationId="{00000000-0000-0000-0000-000000000000}"/>
          </ac:spMkLst>
        </pc:spChg>
      </pc:sldChg>
    </pc:docChg>
  </pc:docChgLst>
  <pc:docChgLst>
    <pc:chgData name="Fabio Rossi" userId="72cc4958-ff85-466e-b78a-5a6e7bb662c3" providerId="ADAL" clId="{C2A4D307-F6DB-49F4-87DB-E3C95275CB52}"/>
    <pc:docChg chg="undo redo custSel addSld delSld modSld sldOrd delMainMaster">
      <pc:chgData name="Fabio Rossi" userId="72cc4958-ff85-466e-b78a-5a6e7bb662c3" providerId="ADAL" clId="{C2A4D307-F6DB-49F4-87DB-E3C95275CB52}" dt="2024-11-13T14:11:34.974" v="3915" actId="208"/>
      <pc:docMkLst>
        <pc:docMk/>
      </pc:docMkLst>
      <pc:sldChg chg="modSp add del setBg">
        <pc:chgData name="Fabio Rossi" userId="72cc4958-ff85-466e-b78a-5a6e7bb662c3" providerId="ADAL" clId="{C2A4D307-F6DB-49F4-87DB-E3C95275CB52}" dt="2024-11-13T10:05:11.199" v="1186" actId="47"/>
        <pc:sldMkLst>
          <pc:docMk/>
          <pc:sldMk cId="2600000316" sldId="259"/>
        </pc:sldMkLst>
        <pc:spChg chg="mod">
          <ac:chgData name="Fabio Rossi" userId="72cc4958-ff85-466e-b78a-5a6e7bb662c3" providerId="ADAL" clId="{C2A4D307-F6DB-49F4-87DB-E3C95275CB52}" dt="2024-11-13T10:04:09.982" v="1142"/>
          <ac:spMkLst>
            <pc:docMk/>
            <pc:sldMk cId="2600000316" sldId="259"/>
            <ac:spMk id="9" creationId="{00000000-0000-0000-0000-000000000000}"/>
          </ac:spMkLst>
        </pc:spChg>
      </pc:sldChg>
      <pc:sldChg chg="add del">
        <pc:chgData name="Fabio Rossi" userId="72cc4958-ff85-466e-b78a-5a6e7bb662c3" providerId="ADAL" clId="{C2A4D307-F6DB-49F4-87DB-E3C95275CB52}" dt="2024-11-13T12:39:26.725" v="2325" actId="47"/>
        <pc:sldMkLst>
          <pc:docMk/>
          <pc:sldMk cId="643920292" sldId="264"/>
        </pc:sldMkLst>
      </pc:sldChg>
      <pc:sldChg chg="modSp add del mod setBg">
        <pc:chgData name="Fabio Rossi" userId="72cc4958-ff85-466e-b78a-5a6e7bb662c3" providerId="ADAL" clId="{C2A4D307-F6DB-49F4-87DB-E3C95275CB52}" dt="2024-11-13T10:19:56.669" v="1373"/>
        <pc:sldMkLst>
          <pc:docMk/>
          <pc:sldMk cId="3675505391" sldId="265"/>
        </pc:sldMkLst>
        <pc:spChg chg="mod">
          <ac:chgData name="Fabio Rossi" userId="72cc4958-ff85-466e-b78a-5a6e7bb662c3" providerId="ADAL" clId="{C2A4D307-F6DB-49F4-87DB-E3C95275CB52}" dt="2024-11-13T10:19:54.406" v="1372"/>
          <ac:spMkLst>
            <pc:docMk/>
            <pc:sldMk cId="3675505391" sldId="265"/>
            <ac:spMk id="9" creationId="{00000000-0000-0000-0000-000000000000}"/>
          </ac:spMkLst>
        </pc:spChg>
        <pc:spChg chg="mod">
          <ac:chgData name="Fabio Rossi" userId="72cc4958-ff85-466e-b78a-5a6e7bb662c3" providerId="ADAL" clId="{C2A4D307-F6DB-49F4-87DB-E3C95275CB52}" dt="2024-11-13T10:11:25.625" v="1284" actId="1036"/>
          <ac:spMkLst>
            <pc:docMk/>
            <pc:sldMk cId="3675505391" sldId="265"/>
            <ac:spMk id="16" creationId="{9FC33EFE-460A-402C-8C1C-E1F86135FBC9}"/>
          </ac:spMkLst>
        </pc:spChg>
        <pc:grpChg chg="mod">
          <ac:chgData name="Fabio Rossi" userId="72cc4958-ff85-466e-b78a-5a6e7bb662c3" providerId="ADAL" clId="{C2A4D307-F6DB-49F4-87DB-E3C95275CB52}" dt="2024-11-13T10:10:58.529" v="1268" actId="1035"/>
          <ac:grpSpMkLst>
            <pc:docMk/>
            <pc:sldMk cId="3675505391" sldId="265"/>
            <ac:grpSpMk id="11" creationId="{12915C56-F276-4180-B078-2DF3B6E0BF09}"/>
          </ac:grpSpMkLst>
        </pc:grpChg>
        <pc:graphicFrameChg chg="mod modGraphic">
          <ac:chgData name="Fabio Rossi" userId="72cc4958-ff85-466e-b78a-5a6e7bb662c3" providerId="ADAL" clId="{C2A4D307-F6DB-49F4-87DB-E3C95275CB52}" dt="2024-11-13T10:11:12.439" v="1271" actId="20577"/>
          <ac:graphicFrameMkLst>
            <pc:docMk/>
            <pc:sldMk cId="3675505391" sldId="265"/>
            <ac:graphicFrameMk id="10" creationId="{8093C1BC-0539-4655-90A2-CCAB3054B953}"/>
          </ac:graphicFrameMkLst>
        </pc:graphicFrameChg>
      </pc:sldChg>
      <pc:sldChg chg="add del ord">
        <pc:chgData name="Fabio Rossi" userId="72cc4958-ff85-466e-b78a-5a6e7bb662c3" providerId="ADAL" clId="{C2A4D307-F6DB-49F4-87DB-E3C95275CB52}" dt="2024-11-13T11:00:01.382" v="2209" actId="47"/>
        <pc:sldMkLst>
          <pc:docMk/>
          <pc:sldMk cId="4032895507" sldId="265"/>
        </pc:sldMkLst>
      </pc:sldChg>
      <pc:sldChg chg="add del">
        <pc:chgData name="Fabio Rossi" userId="72cc4958-ff85-466e-b78a-5a6e7bb662c3" providerId="ADAL" clId="{C2A4D307-F6DB-49F4-87DB-E3C95275CB52}" dt="2024-11-13T11:02:24.069" v="2234" actId="47"/>
        <pc:sldMkLst>
          <pc:docMk/>
          <pc:sldMk cId="2604151764" sldId="266"/>
        </pc:sldMkLst>
      </pc:sldChg>
      <pc:sldChg chg="add del">
        <pc:chgData name="Fabio Rossi" userId="72cc4958-ff85-466e-b78a-5a6e7bb662c3" providerId="ADAL" clId="{C2A4D307-F6DB-49F4-87DB-E3C95275CB52}" dt="2024-11-13T10:31:07.916" v="1653" actId="47"/>
        <pc:sldMkLst>
          <pc:docMk/>
          <pc:sldMk cId="261483188" sldId="268"/>
        </pc:sldMkLst>
      </pc:sldChg>
      <pc:sldChg chg="modSp add del setBg">
        <pc:chgData name="Fabio Rossi" userId="72cc4958-ff85-466e-b78a-5a6e7bb662c3" providerId="ADAL" clId="{C2A4D307-F6DB-49F4-87DB-E3C95275CB52}" dt="2024-11-13T10:07:25.636" v="1229" actId="47"/>
        <pc:sldMkLst>
          <pc:docMk/>
          <pc:sldMk cId="3579028590" sldId="268"/>
        </pc:sldMkLst>
        <pc:spChg chg="mod">
          <ac:chgData name="Fabio Rossi" userId="72cc4958-ff85-466e-b78a-5a6e7bb662c3" providerId="ADAL" clId="{C2A4D307-F6DB-49F4-87DB-E3C95275CB52}" dt="2024-11-13T10:05:22.329" v="1187"/>
          <ac:spMkLst>
            <pc:docMk/>
            <pc:sldMk cId="3579028590" sldId="268"/>
            <ac:spMk id="9" creationId="{00000000-0000-0000-0000-000000000000}"/>
          </ac:spMkLst>
        </pc:spChg>
      </pc:sldChg>
      <pc:sldChg chg="add del">
        <pc:chgData name="Fabio Rossi" userId="72cc4958-ff85-466e-b78a-5a6e7bb662c3" providerId="ADAL" clId="{C2A4D307-F6DB-49F4-87DB-E3C95275CB52}" dt="2024-11-13T12:42:53.601" v="2339" actId="47"/>
        <pc:sldMkLst>
          <pc:docMk/>
          <pc:sldMk cId="2207636792" sldId="274"/>
        </pc:sldMkLst>
      </pc:sldChg>
      <pc:sldChg chg="addSp delSp modSp mod">
        <pc:chgData name="Fabio Rossi" userId="72cc4958-ff85-466e-b78a-5a6e7bb662c3" providerId="ADAL" clId="{C2A4D307-F6DB-49F4-87DB-E3C95275CB52}" dt="2024-11-12T13:18:38.638" v="93" actId="122"/>
        <pc:sldMkLst>
          <pc:docMk/>
          <pc:sldMk cId="3156890854" sldId="277"/>
        </pc:sldMkLst>
        <pc:spChg chg="add del mod">
          <ac:chgData name="Fabio Rossi" userId="72cc4958-ff85-466e-b78a-5a6e7bb662c3" providerId="ADAL" clId="{C2A4D307-F6DB-49F4-87DB-E3C95275CB52}" dt="2024-11-12T13:17:49.660" v="84" actId="478"/>
          <ac:spMkLst>
            <pc:docMk/>
            <pc:sldMk cId="3156890854" sldId="277"/>
            <ac:spMk id="5" creationId="{CA73376D-466A-4BC4-F366-0A412469792A}"/>
          </ac:spMkLst>
        </pc:spChg>
        <pc:spChg chg="add mod">
          <ac:chgData name="Fabio Rossi" userId="72cc4958-ff85-466e-b78a-5a6e7bb662c3" providerId="ADAL" clId="{C2A4D307-F6DB-49F4-87DB-E3C95275CB52}" dt="2024-11-12T13:17:50.059" v="85"/>
          <ac:spMkLst>
            <pc:docMk/>
            <pc:sldMk cId="3156890854" sldId="277"/>
            <ac:spMk id="7" creationId="{CCC7901B-6FC0-D327-1DD5-9A20A13695FD}"/>
          </ac:spMkLst>
        </pc:spChg>
        <pc:spChg chg="mod">
          <ac:chgData name="Fabio Rossi" userId="72cc4958-ff85-466e-b78a-5a6e7bb662c3" providerId="ADAL" clId="{C2A4D307-F6DB-49F4-87DB-E3C95275CB52}" dt="2024-11-12T13:16:56.438" v="75" actId="27636"/>
          <ac:spMkLst>
            <pc:docMk/>
            <pc:sldMk cId="3156890854" sldId="277"/>
            <ac:spMk id="10" creationId="{3484BE77-42A3-AD7E-B19B-C383BD6FF587}"/>
          </ac:spMkLst>
        </pc:spChg>
        <pc:spChg chg="del">
          <ac:chgData name="Fabio Rossi" userId="72cc4958-ff85-466e-b78a-5a6e7bb662c3" providerId="ADAL" clId="{C2A4D307-F6DB-49F4-87DB-E3C95275CB52}" dt="2024-11-12T13:17:47.653" v="83" actId="478"/>
          <ac:spMkLst>
            <pc:docMk/>
            <pc:sldMk cId="3156890854" sldId="277"/>
            <ac:spMk id="12" creationId="{963C177C-AF1B-8210-34C0-4B111E9032C6}"/>
          </ac:spMkLst>
        </pc:spChg>
        <pc:spChg chg="del">
          <ac:chgData name="Fabio Rossi" userId="72cc4958-ff85-466e-b78a-5a6e7bb662c3" providerId="ADAL" clId="{C2A4D307-F6DB-49F4-87DB-E3C95275CB52}" dt="2024-11-12T13:17:00.174" v="76" actId="478"/>
          <ac:spMkLst>
            <pc:docMk/>
            <pc:sldMk cId="3156890854" sldId="277"/>
            <ac:spMk id="14" creationId="{359B3AAD-DA21-4EC6-9899-3BB4C4C51F08}"/>
          </ac:spMkLst>
        </pc:spChg>
        <pc:spChg chg="add mod">
          <ac:chgData name="Fabio Rossi" userId="72cc4958-ff85-466e-b78a-5a6e7bb662c3" providerId="ADAL" clId="{C2A4D307-F6DB-49F4-87DB-E3C95275CB52}" dt="2024-11-12T13:17:50.059" v="85"/>
          <ac:spMkLst>
            <pc:docMk/>
            <pc:sldMk cId="3156890854" sldId="277"/>
            <ac:spMk id="16" creationId="{36B54508-B310-6BAC-9F2F-E8891FBACD25}"/>
          </ac:spMkLst>
        </pc:spChg>
        <pc:spChg chg="add mod">
          <ac:chgData name="Fabio Rossi" userId="72cc4958-ff85-466e-b78a-5a6e7bb662c3" providerId="ADAL" clId="{C2A4D307-F6DB-49F4-87DB-E3C95275CB52}" dt="2024-11-12T13:18:14.560" v="89" actId="1076"/>
          <ac:spMkLst>
            <pc:docMk/>
            <pc:sldMk cId="3156890854" sldId="277"/>
            <ac:spMk id="17" creationId="{7917B16B-0A7C-1C11-E6AC-C552DA5434FE}"/>
          </ac:spMkLst>
        </pc:spChg>
        <pc:spChg chg="add mod">
          <ac:chgData name="Fabio Rossi" userId="72cc4958-ff85-466e-b78a-5a6e7bb662c3" providerId="ADAL" clId="{C2A4D307-F6DB-49F4-87DB-E3C95275CB52}" dt="2024-11-12T13:18:38.638" v="93" actId="122"/>
          <ac:spMkLst>
            <pc:docMk/>
            <pc:sldMk cId="3156890854" sldId="277"/>
            <ac:spMk id="23" creationId="{B381A6FC-FBBA-57A6-D145-C805AFA2723F}"/>
          </ac:spMkLst>
        </pc:spChg>
        <pc:grpChg chg="add mod">
          <ac:chgData name="Fabio Rossi" userId="72cc4958-ff85-466e-b78a-5a6e7bb662c3" providerId="ADAL" clId="{C2A4D307-F6DB-49F4-87DB-E3C95275CB52}" dt="2024-11-12T13:17:50.059" v="85"/>
          <ac:grpSpMkLst>
            <pc:docMk/>
            <pc:sldMk cId="3156890854" sldId="277"/>
            <ac:grpSpMk id="8" creationId="{3DF22838-E9DE-D9F2-5D5F-443B099190D8}"/>
          </ac:grpSpMkLst>
        </pc:grpChg>
        <pc:grpChg chg="add mod">
          <ac:chgData name="Fabio Rossi" userId="72cc4958-ff85-466e-b78a-5a6e7bb662c3" providerId="ADAL" clId="{C2A4D307-F6DB-49F4-87DB-E3C95275CB52}" dt="2024-11-12T13:18:23.387" v="90" actId="1076"/>
          <ac:grpSpMkLst>
            <pc:docMk/>
            <pc:sldMk cId="3156890854" sldId="277"/>
            <ac:grpSpMk id="18" creationId="{F5197F4B-9A28-4997-7392-07BA841FF1DC}"/>
          </ac:grpSpMkLst>
        </pc:grpChg>
        <pc:picChg chg="add mod">
          <ac:chgData name="Fabio Rossi" userId="72cc4958-ff85-466e-b78a-5a6e7bb662c3" providerId="ADAL" clId="{C2A4D307-F6DB-49F4-87DB-E3C95275CB52}" dt="2024-11-12T13:17:30.060" v="82" actId="14100"/>
          <ac:picMkLst>
            <pc:docMk/>
            <pc:sldMk cId="3156890854" sldId="277"/>
            <ac:picMk id="3" creationId="{5FBB5690-87AC-32AB-D0C4-CD94DDBC6400}"/>
          </ac:picMkLst>
        </pc:picChg>
        <pc:picChg chg="mod">
          <ac:chgData name="Fabio Rossi" userId="72cc4958-ff85-466e-b78a-5a6e7bb662c3" providerId="ADAL" clId="{C2A4D307-F6DB-49F4-87DB-E3C95275CB52}" dt="2024-11-12T13:17:50.059" v="85"/>
          <ac:picMkLst>
            <pc:docMk/>
            <pc:sldMk cId="3156890854" sldId="277"/>
            <ac:picMk id="9" creationId="{016B84B1-E1A4-0D7E-D954-6263587753E9}"/>
          </ac:picMkLst>
        </pc:picChg>
        <pc:picChg chg="mod">
          <ac:chgData name="Fabio Rossi" userId="72cc4958-ff85-466e-b78a-5a6e7bb662c3" providerId="ADAL" clId="{C2A4D307-F6DB-49F4-87DB-E3C95275CB52}" dt="2024-11-12T13:17:50.059" v="85"/>
          <ac:picMkLst>
            <pc:docMk/>
            <pc:sldMk cId="3156890854" sldId="277"/>
            <ac:picMk id="11" creationId="{A0C9CB72-77FF-3C9D-78EA-0C09CDE76F7B}"/>
          </ac:picMkLst>
        </pc:picChg>
        <pc:picChg chg="mod">
          <ac:chgData name="Fabio Rossi" userId="72cc4958-ff85-466e-b78a-5a6e7bb662c3" providerId="ADAL" clId="{C2A4D307-F6DB-49F4-87DB-E3C95275CB52}" dt="2024-11-12T13:17:50.059" v="85"/>
          <ac:picMkLst>
            <pc:docMk/>
            <pc:sldMk cId="3156890854" sldId="277"/>
            <ac:picMk id="13" creationId="{84196E7F-336A-0C75-B49B-53817A468B50}"/>
          </ac:picMkLst>
        </pc:picChg>
        <pc:picChg chg="mod">
          <ac:chgData name="Fabio Rossi" userId="72cc4958-ff85-466e-b78a-5a6e7bb662c3" providerId="ADAL" clId="{C2A4D307-F6DB-49F4-87DB-E3C95275CB52}" dt="2024-11-12T13:17:50.059" v="85"/>
          <ac:picMkLst>
            <pc:docMk/>
            <pc:sldMk cId="3156890854" sldId="277"/>
            <ac:picMk id="15" creationId="{48746215-9964-C51D-88EC-29DFE726149E}"/>
          </ac:picMkLst>
        </pc:picChg>
        <pc:picChg chg="mod">
          <ac:chgData name="Fabio Rossi" userId="72cc4958-ff85-466e-b78a-5a6e7bb662c3" providerId="ADAL" clId="{C2A4D307-F6DB-49F4-87DB-E3C95275CB52}" dt="2024-11-12T13:18:23.387" v="90" actId="1076"/>
          <ac:picMkLst>
            <pc:docMk/>
            <pc:sldMk cId="3156890854" sldId="277"/>
            <ac:picMk id="19" creationId="{1A289C4C-33BC-1430-D816-4D555CB749A6}"/>
          </ac:picMkLst>
        </pc:picChg>
        <pc:picChg chg="mod">
          <ac:chgData name="Fabio Rossi" userId="72cc4958-ff85-466e-b78a-5a6e7bb662c3" providerId="ADAL" clId="{C2A4D307-F6DB-49F4-87DB-E3C95275CB52}" dt="2024-11-12T13:18:23.387" v="90" actId="1076"/>
          <ac:picMkLst>
            <pc:docMk/>
            <pc:sldMk cId="3156890854" sldId="277"/>
            <ac:picMk id="20" creationId="{19E4743A-158C-AA9C-E047-D083090AEBEE}"/>
          </ac:picMkLst>
        </pc:picChg>
        <pc:picChg chg="mod">
          <ac:chgData name="Fabio Rossi" userId="72cc4958-ff85-466e-b78a-5a6e7bb662c3" providerId="ADAL" clId="{C2A4D307-F6DB-49F4-87DB-E3C95275CB52}" dt="2024-11-12T13:18:23.387" v="90" actId="1076"/>
          <ac:picMkLst>
            <pc:docMk/>
            <pc:sldMk cId="3156890854" sldId="277"/>
            <ac:picMk id="21" creationId="{5579A176-5EBA-A4E8-1881-3984D49A6680}"/>
          </ac:picMkLst>
        </pc:picChg>
        <pc:picChg chg="mod">
          <ac:chgData name="Fabio Rossi" userId="72cc4958-ff85-466e-b78a-5a6e7bb662c3" providerId="ADAL" clId="{C2A4D307-F6DB-49F4-87DB-E3C95275CB52}" dt="2024-11-12T13:18:23.387" v="90" actId="1076"/>
          <ac:picMkLst>
            <pc:docMk/>
            <pc:sldMk cId="3156890854" sldId="277"/>
            <ac:picMk id="22" creationId="{2DDE8A5A-8208-5D4A-C741-7C6455230A85}"/>
          </ac:picMkLst>
        </pc:picChg>
      </pc:sldChg>
      <pc:sldChg chg="add del setBg">
        <pc:chgData name="Fabio Rossi" userId="72cc4958-ff85-466e-b78a-5a6e7bb662c3" providerId="ADAL" clId="{C2A4D307-F6DB-49F4-87DB-E3C95275CB52}" dt="2024-11-13T10:27:07.293" v="1457" actId="47"/>
        <pc:sldMkLst>
          <pc:docMk/>
          <pc:sldMk cId="2738060041" sldId="279"/>
        </pc:sldMkLst>
      </pc:sldChg>
      <pc:sldChg chg="add del">
        <pc:chgData name="Fabio Rossi" userId="72cc4958-ff85-466e-b78a-5a6e7bb662c3" providerId="ADAL" clId="{C2A4D307-F6DB-49F4-87DB-E3C95275CB52}" dt="2024-11-13T10:54:25.702" v="2149" actId="47"/>
        <pc:sldMkLst>
          <pc:docMk/>
          <pc:sldMk cId="4112831873" sldId="279"/>
        </pc:sldMkLst>
      </pc:sldChg>
      <pc:sldChg chg="add del">
        <pc:chgData name="Fabio Rossi" userId="72cc4958-ff85-466e-b78a-5a6e7bb662c3" providerId="ADAL" clId="{C2A4D307-F6DB-49F4-87DB-E3C95275CB52}" dt="2024-11-13T10:51:21.226" v="2111"/>
        <pc:sldMkLst>
          <pc:docMk/>
          <pc:sldMk cId="1078583322" sldId="280"/>
        </pc:sldMkLst>
      </pc:sldChg>
      <pc:sldChg chg="add del">
        <pc:chgData name="Fabio Rossi" userId="72cc4958-ff85-466e-b78a-5a6e7bb662c3" providerId="ADAL" clId="{C2A4D307-F6DB-49F4-87DB-E3C95275CB52}" dt="2024-11-13T10:51:21.226" v="2111"/>
        <pc:sldMkLst>
          <pc:docMk/>
          <pc:sldMk cId="36631976" sldId="281"/>
        </pc:sldMkLst>
      </pc:sldChg>
      <pc:sldChg chg="add del setBg">
        <pc:chgData name="Fabio Rossi" userId="72cc4958-ff85-466e-b78a-5a6e7bb662c3" providerId="ADAL" clId="{C2A4D307-F6DB-49F4-87DB-E3C95275CB52}" dt="2024-11-13T10:12:02.810" v="1306" actId="47"/>
        <pc:sldMkLst>
          <pc:docMk/>
          <pc:sldMk cId="188619056" sldId="282"/>
        </pc:sldMkLst>
      </pc:sldChg>
      <pc:sldChg chg="add del">
        <pc:chgData name="Fabio Rossi" userId="72cc4958-ff85-466e-b78a-5a6e7bb662c3" providerId="ADAL" clId="{C2A4D307-F6DB-49F4-87DB-E3C95275CB52}" dt="2024-11-13T10:51:21.226" v="2111"/>
        <pc:sldMkLst>
          <pc:docMk/>
          <pc:sldMk cId="3309095798" sldId="282"/>
        </pc:sldMkLst>
      </pc:sldChg>
      <pc:sldChg chg="modSp mod">
        <pc:chgData name="Fabio Rossi" userId="72cc4958-ff85-466e-b78a-5a6e7bb662c3" providerId="ADAL" clId="{C2A4D307-F6DB-49F4-87DB-E3C95275CB52}" dt="2024-11-12T13:15:13.612" v="61" actId="1076"/>
        <pc:sldMkLst>
          <pc:docMk/>
          <pc:sldMk cId="760240312" sldId="284"/>
        </pc:sldMkLst>
        <pc:spChg chg="mod">
          <ac:chgData name="Fabio Rossi" userId="72cc4958-ff85-466e-b78a-5a6e7bb662c3" providerId="ADAL" clId="{C2A4D307-F6DB-49F4-87DB-E3C95275CB52}" dt="2024-11-12T13:15:13.612" v="61" actId="1076"/>
          <ac:spMkLst>
            <pc:docMk/>
            <pc:sldMk cId="760240312" sldId="284"/>
            <ac:spMk id="9" creationId="{00000000-0000-0000-0000-000000000000}"/>
          </ac:spMkLst>
        </pc:spChg>
        <pc:spChg chg="mod">
          <ac:chgData name="Fabio Rossi" userId="72cc4958-ff85-466e-b78a-5a6e7bb662c3" providerId="ADAL" clId="{C2A4D307-F6DB-49F4-87DB-E3C95275CB52}" dt="2024-11-12T13:14:26.011" v="10" actId="20577"/>
          <ac:spMkLst>
            <pc:docMk/>
            <pc:sldMk cId="760240312" sldId="284"/>
            <ac:spMk id="15" creationId="{00000000-0000-0000-0000-000000000000}"/>
          </ac:spMkLst>
        </pc:spChg>
      </pc:sldChg>
      <pc:sldChg chg="del">
        <pc:chgData name="Fabio Rossi" userId="72cc4958-ff85-466e-b78a-5a6e7bb662c3" providerId="ADAL" clId="{C2A4D307-F6DB-49F4-87DB-E3C95275CB52}" dt="2024-11-13T13:11:31.022" v="2703" actId="47"/>
        <pc:sldMkLst>
          <pc:docMk/>
          <pc:sldMk cId="234307319" sldId="285"/>
        </pc:sldMkLst>
      </pc:sldChg>
      <pc:sldChg chg="addSp delSp modSp add mod">
        <pc:chgData name="Fabio Rossi" userId="72cc4958-ff85-466e-b78a-5a6e7bb662c3" providerId="ADAL" clId="{C2A4D307-F6DB-49F4-87DB-E3C95275CB52}" dt="2024-11-12T13:27:04.715" v="282" actId="20577"/>
        <pc:sldMkLst>
          <pc:docMk/>
          <pc:sldMk cId="3706323730" sldId="287"/>
        </pc:sldMkLst>
        <pc:spChg chg="add mod">
          <ac:chgData name="Fabio Rossi" userId="72cc4958-ff85-466e-b78a-5a6e7bb662c3" providerId="ADAL" clId="{C2A4D307-F6DB-49F4-87DB-E3C95275CB52}" dt="2024-11-12T13:22:42.032" v="189" actId="1076"/>
          <ac:spMkLst>
            <pc:docMk/>
            <pc:sldMk cId="3706323730" sldId="287"/>
            <ac:spMk id="7" creationId="{7A6DA387-B229-C590-D5F1-F94FDEA4301F}"/>
          </ac:spMkLst>
        </pc:spChg>
        <pc:spChg chg="add mod">
          <ac:chgData name="Fabio Rossi" userId="72cc4958-ff85-466e-b78a-5a6e7bb662c3" providerId="ADAL" clId="{C2A4D307-F6DB-49F4-87DB-E3C95275CB52}" dt="2024-11-12T13:22:31.080" v="173" actId="1035"/>
          <ac:spMkLst>
            <pc:docMk/>
            <pc:sldMk cId="3706323730" sldId="287"/>
            <ac:spMk id="8" creationId="{C62531D9-9F9D-16ED-E50B-CF65AB638F79}"/>
          </ac:spMkLst>
        </pc:spChg>
        <pc:spChg chg="add mod">
          <ac:chgData name="Fabio Rossi" userId="72cc4958-ff85-466e-b78a-5a6e7bb662c3" providerId="ADAL" clId="{C2A4D307-F6DB-49F4-87DB-E3C95275CB52}" dt="2024-11-12T13:23:17.825" v="198" actId="1076"/>
          <ac:spMkLst>
            <pc:docMk/>
            <pc:sldMk cId="3706323730" sldId="287"/>
            <ac:spMk id="9" creationId="{28058541-CDE0-8BCE-F7A2-ACD36AAF4CF8}"/>
          </ac:spMkLst>
        </pc:spChg>
        <pc:spChg chg="mod">
          <ac:chgData name="Fabio Rossi" userId="72cc4958-ff85-466e-b78a-5a6e7bb662c3" providerId="ADAL" clId="{C2A4D307-F6DB-49F4-87DB-E3C95275CB52}" dt="2024-11-12T13:27:04.715" v="282" actId="20577"/>
          <ac:spMkLst>
            <pc:docMk/>
            <pc:sldMk cId="3706323730" sldId="287"/>
            <ac:spMk id="10" creationId="{0F710F36-3C00-B81B-0B53-25CD30EDC624}"/>
          </ac:spMkLst>
        </pc:spChg>
        <pc:spChg chg="add mod">
          <ac:chgData name="Fabio Rossi" userId="72cc4958-ff85-466e-b78a-5a6e7bb662c3" providerId="ADAL" clId="{C2A4D307-F6DB-49F4-87DB-E3C95275CB52}" dt="2024-11-12T13:22:08.221" v="152" actId="14100"/>
          <ac:spMkLst>
            <pc:docMk/>
            <pc:sldMk cId="3706323730" sldId="287"/>
            <ac:spMk id="11" creationId="{1A3BE33B-5245-5CAD-4E0E-3943F0C03D76}"/>
          </ac:spMkLst>
        </pc:spChg>
        <pc:spChg chg="add del mod">
          <ac:chgData name="Fabio Rossi" userId="72cc4958-ff85-466e-b78a-5a6e7bb662c3" providerId="ADAL" clId="{C2A4D307-F6DB-49F4-87DB-E3C95275CB52}" dt="2024-11-12T13:19:20.397" v="105" actId="478"/>
          <ac:spMkLst>
            <pc:docMk/>
            <pc:sldMk cId="3706323730" sldId="287"/>
            <ac:spMk id="12" creationId="{1C42E0B0-4CFE-E984-F757-5742033485BD}"/>
          </ac:spMkLst>
        </pc:spChg>
        <pc:spChg chg="del mod">
          <ac:chgData name="Fabio Rossi" userId="72cc4958-ff85-466e-b78a-5a6e7bb662c3" providerId="ADAL" clId="{C2A4D307-F6DB-49F4-87DB-E3C95275CB52}" dt="2024-11-12T13:18:52.672" v="102" actId="478"/>
          <ac:spMkLst>
            <pc:docMk/>
            <pc:sldMk cId="3706323730" sldId="287"/>
            <ac:spMk id="17" creationId="{5422E9CC-E1EE-F7E9-01BA-B1318637DEB1}"/>
          </ac:spMkLst>
        </pc:spChg>
        <pc:spChg chg="del">
          <ac:chgData name="Fabio Rossi" userId="72cc4958-ff85-466e-b78a-5a6e7bb662c3" providerId="ADAL" clId="{C2A4D307-F6DB-49F4-87DB-E3C95275CB52}" dt="2024-11-12T13:18:48.603" v="100" actId="478"/>
          <ac:spMkLst>
            <pc:docMk/>
            <pc:sldMk cId="3706323730" sldId="287"/>
            <ac:spMk id="23" creationId="{FBECDA7F-97E9-8A92-4D49-176FD5821A3C}"/>
          </ac:spMkLst>
        </pc:spChg>
        <pc:grpChg chg="del">
          <ac:chgData name="Fabio Rossi" userId="72cc4958-ff85-466e-b78a-5a6e7bb662c3" providerId="ADAL" clId="{C2A4D307-F6DB-49F4-87DB-E3C95275CB52}" dt="2024-11-12T13:18:48.603" v="100" actId="478"/>
          <ac:grpSpMkLst>
            <pc:docMk/>
            <pc:sldMk cId="3706323730" sldId="287"/>
            <ac:grpSpMk id="18" creationId="{80264B96-125A-5C4E-4A69-BF677B56C4A2}"/>
          </ac:grpSpMkLst>
        </pc:grpChg>
        <pc:picChg chg="add mod">
          <ac:chgData name="Fabio Rossi" userId="72cc4958-ff85-466e-b78a-5a6e7bb662c3" providerId="ADAL" clId="{C2A4D307-F6DB-49F4-87DB-E3C95275CB52}" dt="2024-11-12T13:22:14.309" v="153" actId="1076"/>
          <ac:picMkLst>
            <pc:docMk/>
            <pc:sldMk cId="3706323730" sldId="287"/>
            <ac:picMk id="2" creationId="{13B57841-6272-D46E-9031-408684473E39}"/>
          </ac:picMkLst>
        </pc:picChg>
        <pc:picChg chg="add mod">
          <ac:chgData name="Fabio Rossi" userId="72cc4958-ff85-466e-b78a-5a6e7bb662c3" providerId="ADAL" clId="{C2A4D307-F6DB-49F4-87DB-E3C95275CB52}" dt="2024-11-12T13:22:38.311" v="188" actId="1076"/>
          <ac:picMkLst>
            <pc:docMk/>
            <pc:sldMk cId="3706323730" sldId="287"/>
            <ac:picMk id="4" creationId="{A80514A5-20EA-433F-980C-E8664C6FA6CC}"/>
          </ac:picMkLst>
        </pc:picChg>
        <pc:picChg chg="add mod">
          <ac:chgData name="Fabio Rossi" userId="72cc4958-ff85-466e-b78a-5a6e7bb662c3" providerId="ADAL" clId="{C2A4D307-F6DB-49F4-87DB-E3C95275CB52}" dt="2024-11-12T13:23:05.794" v="194" actId="1076"/>
          <ac:picMkLst>
            <pc:docMk/>
            <pc:sldMk cId="3706323730" sldId="287"/>
            <ac:picMk id="5" creationId="{9F08BE48-DFB4-43DA-9FB7-52DB22F23695}"/>
          </ac:picMkLst>
        </pc:picChg>
        <pc:picChg chg="add mod">
          <ac:chgData name="Fabio Rossi" userId="72cc4958-ff85-466e-b78a-5a6e7bb662c3" providerId="ADAL" clId="{C2A4D307-F6DB-49F4-87DB-E3C95275CB52}" dt="2024-11-12T13:22:19.681" v="154" actId="1076"/>
          <ac:picMkLst>
            <pc:docMk/>
            <pc:sldMk cId="3706323730" sldId="287"/>
            <ac:picMk id="13" creationId="{2ED2E0A7-EF4B-D3B1-3ACF-D5667184DE24}"/>
          </ac:picMkLst>
        </pc:picChg>
        <pc:picChg chg="add mod">
          <ac:chgData name="Fabio Rossi" userId="72cc4958-ff85-466e-b78a-5a6e7bb662c3" providerId="ADAL" clId="{C2A4D307-F6DB-49F4-87DB-E3C95275CB52}" dt="2024-11-12T13:22:23.999" v="155" actId="1076"/>
          <ac:picMkLst>
            <pc:docMk/>
            <pc:sldMk cId="3706323730" sldId="287"/>
            <ac:picMk id="14" creationId="{063192B0-A000-003F-A639-92E81A683A5E}"/>
          </ac:picMkLst>
        </pc:picChg>
        <pc:picChg chg="add mod">
          <ac:chgData name="Fabio Rossi" userId="72cc4958-ff85-466e-b78a-5a6e7bb662c3" providerId="ADAL" clId="{C2A4D307-F6DB-49F4-87DB-E3C95275CB52}" dt="2024-11-12T13:22:26.770" v="166" actId="1035"/>
          <ac:picMkLst>
            <pc:docMk/>
            <pc:sldMk cId="3706323730" sldId="287"/>
            <ac:picMk id="15" creationId="{AC0673BD-1D16-75CC-E21D-6CF6E2BE3714}"/>
          </ac:picMkLst>
        </pc:picChg>
      </pc:sldChg>
      <pc:sldChg chg="addSp delSp modSp add mod">
        <pc:chgData name="Fabio Rossi" userId="72cc4958-ff85-466e-b78a-5a6e7bb662c3" providerId="ADAL" clId="{C2A4D307-F6DB-49F4-87DB-E3C95275CB52}" dt="2024-11-12T13:27:08.610" v="283" actId="20577"/>
        <pc:sldMkLst>
          <pc:docMk/>
          <pc:sldMk cId="3063651672" sldId="288"/>
        </pc:sldMkLst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4" creationId="{F06D315D-7EEC-9295-AFD0-4C2AD6EFD36F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5" creationId="{1C46712E-0997-ABF0-FB94-DD29C46D0DC7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7" creationId="{8B5C06E1-5CE2-3545-14E0-56EAD7592202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8" creationId="{7CED5A50-6ACA-7C60-592A-62C470CC8DB3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9" creationId="{4B714A99-D4CB-03EE-62BC-5496C39001A9}"/>
          </ac:spMkLst>
        </pc:spChg>
        <pc:spChg chg="mod">
          <ac:chgData name="Fabio Rossi" userId="72cc4958-ff85-466e-b78a-5a6e7bb662c3" providerId="ADAL" clId="{C2A4D307-F6DB-49F4-87DB-E3C95275CB52}" dt="2024-11-12T13:27:08.610" v="283" actId="20577"/>
          <ac:spMkLst>
            <pc:docMk/>
            <pc:sldMk cId="3063651672" sldId="288"/>
            <ac:spMk id="10" creationId="{F07F73C0-0182-DE85-EA66-3433DBD51064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11" creationId="{944424E5-7199-9F26-9460-F7FAB73679B9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12" creationId="{0DB6BEF9-89EC-56B5-560B-EE01B9FAAD89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13" creationId="{838F6E9F-F46D-FEC8-72FC-50C717830FCC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14" creationId="{1B8C18D5-EFC4-BB08-B800-2AE3A84B5994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15" creationId="{04FAD32E-F3F4-0C0B-864A-AF61C668C50C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16" creationId="{1E37B9C6-2232-7C8C-E89E-B4762055350C}"/>
          </ac:spMkLst>
        </pc:spChg>
        <pc:spChg chg="del">
          <ac:chgData name="Fabio Rossi" userId="72cc4958-ff85-466e-b78a-5a6e7bb662c3" providerId="ADAL" clId="{C2A4D307-F6DB-49F4-87DB-E3C95275CB52}" dt="2024-11-12T13:23:27.966" v="200" actId="478"/>
          <ac:spMkLst>
            <pc:docMk/>
            <pc:sldMk cId="3063651672" sldId="288"/>
            <ac:spMk id="17" creationId="{4F21D629-A3D7-98C2-E7B5-DF139E3E1235}"/>
          </ac:spMkLst>
        </pc:spChg>
        <pc:spChg chg="del">
          <ac:chgData name="Fabio Rossi" userId="72cc4958-ff85-466e-b78a-5a6e7bb662c3" providerId="ADAL" clId="{C2A4D307-F6DB-49F4-87DB-E3C95275CB52}" dt="2024-11-12T13:23:25.208" v="199" actId="478"/>
          <ac:spMkLst>
            <pc:docMk/>
            <pc:sldMk cId="3063651672" sldId="288"/>
            <ac:spMk id="23" creationId="{05A1C793-A628-E6F4-9641-8F1767FDCFA1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24" creationId="{770AF8E5-10A4-369A-A285-59162883E72D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25" creationId="{5949BA6C-DC10-4616-3973-A2596CDB6A49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26" creationId="{77483871-EA62-B28E-65D9-4E483526F1C4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27" creationId="{5B6530E7-9BA9-422B-24BE-2FE95E1741C6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28" creationId="{E81F1115-D900-8AB3-79B9-0BF86B515AD4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29" creationId="{9F2E3D5F-DF84-BF75-5DA5-0D81E958FBF3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30" creationId="{C2998D99-A2C4-1662-2392-BAC1BB0B6917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31" creationId="{E5CCBB84-6BBF-4553-27E5-1D9636B66B75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32" creationId="{CF2376D7-5DD0-5484-7C78-56CFD4BCA09C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33" creationId="{2075211C-04DA-EBDA-EEB3-CE0C4B8DDF91}"/>
          </ac:spMkLst>
        </pc:spChg>
        <pc:spChg chg="mod">
          <ac:chgData name="Fabio Rossi" userId="72cc4958-ff85-466e-b78a-5a6e7bb662c3" providerId="ADAL" clId="{C2A4D307-F6DB-49F4-87DB-E3C95275CB52}" dt="2024-11-12T13:24:22.428" v="209" actId="1076"/>
          <ac:spMkLst>
            <pc:docMk/>
            <pc:sldMk cId="3063651672" sldId="288"/>
            <ac:spMk id="34" creationId="{7DEEE875-17E5-D1D7-74E7-8210B196874D}"/>
          </ac:spMkLst>
        </pc:spChg>
        <pc:grpChg chg="add mod">
          <ac:chgData name="Fabio Rossi" userId="72cc4958-ff85-466e-b78a-5a6e7bb662c3" providerId="ADAL" clId="{C2A4D307-F6DB-49F4-87DB-E3C95275CB52}" dt="2024-11-12T13:24:22.428" v="209" actId="1076"/>
          <ac:grpSpMkLst>
            <pc:docMk/>
            <pc:sldMk cId="3063651672" sldId="288"/>
            <ac:grpSpMk id="2" creationId="{80338BF7-EF77-2114-3095-28C6F5B5F9EF}"/>
          </ac:grpSpMkLst>
        </pc:grpChg>
        <pc:grpChg chg="del">
          <ac:chgData name="Fabio Rossi" userId="72cc4958-ff85-466e-b78a-5a6e7bb662c3" providerId="ADAL" clId="{C2A4D307-F6DB-49F4-87DB-E3C95275CB52}" dt="2024-11-12T13:23:25.208" v="199" actId="478"/>
          <ac:grpSpMkLst>
            <pc:docMk/>
            <pc:sldMk cId="3063651672" sldId="288"/>
            <ac:grpSpMk id="18" creationId="{6988B867-825F-CF2E-82E2-5B3B9527F5A1}"/>
          </ac:grpSpMkLst>
        </pc:grpChg>
        <pc:graphicFrameChg chg="add mod modGraphic">
          <ac:chgData name="Fabio Rossi" userId="72cc4958-ff85-466e-b78a-5a6e7bb662c3" providerId="ADAL" clId="{C2A4D307-F6DB-49F4-87DB-E3C95275CB52}" dt="2024-11-12T13:25:04.424" v="232" actId="404"/>
          <ac:graphicFrameMkLst>
            <pc:docMk/>
            <pc:sldMk cId="3063651672" sldId="288"/>
            <ac:graphicFrameMk id="35" creationId="{028C64B3-7193-7A4A-C0B4-7A979C015463}"/>
          </ac:graphicFrameMkLst>
        </pc:graphicFrameChg>
        <pc:picChg chg="add mod">
          <ac:chgData name="Fabio Rossi" userId="72cc4958-ff85-466e-b78a-5a6e7bb662c3" providerId="ADAL" clId="{C2A4D307-F6DB-49F4-87DB-E3C95275CB52}" dt="2024-11-12T13:25:07.587" v="233" actId="1076"/>
          <ac:picMkLst>
            <pc:docMk/>
            <pc:sldMk cId="3063651672" sldId="288"/>
            <ac:picMk id="36" creationId="{3B332321-5088-CC17-B96B-1F0FC86B01A6}"/>
          </ac:picMkLst>
        </pc:picChg>
        <pc:picChg chg="add mod">
          <ac:chgData name="Fabio Rossi" userId="72cc4958-ff85-466e-b78a-5a6e7bb662c3" providerId="ADAL" clId="{C2A4D307-F6DB-49F4-87DB-E3C95275CB52}" dt="2024-11-12T13:25:16.254" v="236" actId="1076"/>
          <ac:picMkLst>
            <pc:docMk/>
            <pc:sldMk cId="3063651672" sldId="288"/>
            <ac:picMk id="37" creationId="{C93496D5-AB23-DA64-6490-30F758B1CDEE}"/>
          </ac:picMkLst>
        </pc:picChg>
        <pc:picChg chg="add mod">
          <ac:chgData name="Fabio Rossi" userId="72cc4958-ff85-466e-b78a-5a6e7bb662c3" providerId="ADAL" clId="{C2A4D307-F6DB-49F4-87DB-E3C95275CB52}" dt="2024-11-12T13:25:53.292" v="247" actId="1076"/>
          <ac:picMkLst>
            <pc:docMk/>
            <pc:sldMk cId="3063651672" sldId="288"/>
            <ac:picMk id="38" creationId="{278EE74C-72B5-8A13-05C9-D6AA94FAD765}"/>
          </ac:picMkLst>
        </pc:picChg>
        <pc:picChg chg="add mod">
          <ac:chgData name="Fabio Rossi" userId="72cc4958-ff85-466e-b78a-5a6e7bb662c3" providerId="ADAL" clId="{C2A4D307-F6DB-49F4-87DB-E3C95275CB52}" dt="2024-11-12T13:26:32.993" v="259" actId="1036"/>
          <ac:picMkLst>
            <pc:docMk/>
            <pc:sldMk cId="3063651672" sldId="288"/>
            <ac:picMk id="39" creationId="{06FC9003-B5D9-4D74-4EDB-09638138C3F8}"/>
          </ac:picMkLst>
        </pc:picChg>
        <pc:picChg chg="add mod">
          <ac:chgData name="Fabio Rossi" userId="72cc4958-ff85-466e-b78a-5a6e7bb662c3" providerId="ADAL" clId="{C2A4D307-F6DB-49F4-87DB-E3C95275CB52}" dt="2024-11-12T13:25:44.956" v="244" actId="14100"/>
          <ac:picMkLst>
            <pc:docMk/>
            <pc:sldMk cId="3063651672" sldId="288"/>
            <ac:picMk id="40" creationId="{E57F7ECF-9219-11F1-3598-988E41C9DAA5}"/>
          </ac:picMkLst>
        </pc:picChg>
        <pc:picChg chg="add mod">
          <ac:chgData name="Fabio Rossi" userId="72cc4958-ff85-466e-b78a-5a6e7bb662c3" providerId="ADAL" clId="{C2A4D307-F6DB-49F4-87DB-E3C95275CB52}" dt="2024-11-12T13:25:30.249" v="239" actId="1076"/>
          <ac:picMkLst>
            <pc:docMk/>
            <pc:sldMk cId="3063651672" sldId="288"/>
            <ac:picMk id="41" creationId="{D684A162-7EE9-E9C0-A88B-90BB5FE13120}"/>
          </ac:picMkLst>
        </pc:picChg>
        <pc:picChg chg="add mod">
          <ac:chgData name="Fabio Rossi" userId="72cc4958-ff85-466e-b78a-5a6e7bb662c3" providerId="ADAL" clId="{C2A4D307-F6DB-49F4-87DB-E3C95275CB52}" dt="2024-11-12T13:25:39.824" v="242" actId="1076"/>
          <ac:picMkLst>
            <pc:docMk/>
            <pc:sldMk cId="3063651672" sldId="288"/>
            <ac:picMk id="42" creationId="{41B601A1-A641-7D72-9A21-E488194352DC}"/>
          </ac:picMkLst>
        </pc:picChg>
        <pc:picChg chg="add del mod">
          <ac:chgData name="Fabio Rossi" userId="72cc4958-ff85-466e-b78a-5a6e7bb662c3" providerId="ADAL" clId="{C2A4D307-F6DB-49F4-87DB-E3C95275CB52}" dt="2024-11-12T13:26:09.474" v="251" actId="478"/>
          <ac:picMkLst>
            <pc:docMk/>
            <pc:sldMk cId="3063651672" sldId="288"/>
            <ac:picMk id="43" creationId="{68BCCF6A-AD42-7CB2-40CA-E82560CA329B}"/>
          </ac:picMkLst>
        </pc:picChg>
        <pc:picChg chg="add mod">
          <ac:chgData name="Fabio Rossi" userId="72cc4958-ff85-466e-b78a-5a6e7bb662c3" providerId="ADAL" clId="{C2A4D307-F6DB-49F4-87DB-E3C95275CB52}" dt="2024-11-12T13:26:22.408" v="255" actId="1076"/>
          <ac:picMkLst>
            <pc:docMk/>
            <pc:sldMk cId="3063651672" sldId="288"/>
            <ac:picMk id="44" creationId="{DBD72DD9-A617-3459-C0F1-064A59E67FEC}"/>
          </ac:picMkLst>
        </pc:picChg>
      </pc:sldChg>
      <pc:sldChg chg="addSp delSp modSp add mod">
        <pc:chgData name="Fabio Rossi" userId="72cc4958-ff85-466e-b78a-5a6e7bb662c3" providerId="ADAL" clId="{C2A4D307-F6DB-49F4-87DB-E3C95275CB52}" dt="2024-11-13T09:32:22.602" v="799" actId="20577"/>
        <pc:sldMkLst>
          <pc:docMk/>
          <pc:sldMk cId="896969198" sldId="289"/>
        </pc:sldMkLst>
        <pc:spChg chg="add mod">
          <ac:chgData name="Fabio Rossi" userId="72cc4958-ff85-466e-b78a-5a6e7bb662c3" providerId="ADAL" clId="{C2A4D307-F6DB-49F4-87DB-E3C95275CB52}" dt="2024-11-13T09:25:58.063" v="721" actId="1076"/>
          <ac:spMkLst>
            <pc:docMk/>
            <pc:sldMk cId="896969198" sldId="289"/>
            <ac:spMk id="2" creationId="{67CE15EF-01BA-43B8-A009-6050706390D5}"/>
          </ac:spMkLst>
        </pc:spChg>
        <pc:spChg chg="add mod">
          <ac:chgData name="Fabio Rossi" userId="72cc4958-ff85-466e-b78a-5a6e7bb662c3" providerId="ADAL" clId="{C2A4D307-F6DB-49F4-87DB-E3C95275CB52}" dt="2024-11-13T09:26:11.810" v="722" actId="1076"/>
          <ac:spMkLst>
            <pc:docMk/>
            <pc:sldMk cId="896969198" sldId="289"/>
            <ac:spMk id="5" creationId="{3D43BD65-25D2-16EE-3BC1-6DC5CDFF6F5E}"/>
          </ac:spMkLst>
        </pc:spChg>
        <pc:spChg chg="add mod">
          <ac:chgData name="Fabio Rossi" userId="72cc4958-ff85-466e-b78a-5a6e7bb662c3" providerId="ADAL" clId="{C2A4D307-F6DB-49F4-87DB-E3C95275CB52}" dt="2024-11-13T09:25:30.001" v="699" actId="1076"/>
          <ac:spMkLst>
            <pc:docMk/>
            <pc:sldMk cId="896969198" sldId="289"/>
            <ac:spMk id="8" creationId="{909B0C49-2D1B-432E-C781-8C3E0F54DE5C}"/>
          </ac:spMkLst>
        </pc:spChg>
        <pc:spChg chg="mod">
          <ac:chgData name="Fabio Rossi" userId="72cc4958-ff85-466e-b78a-5a6e7bb662c3" providerId="ADAL" clId="{C2A4D307-F6DB-49F4-87DB-E3C95275CB52}" dt="2024-11-13T09:32:22.602" v="799" actId="20577"/>
          <ac:spMkLst>
            <pc:docMk/>
            <pc:sldMk cId="896969198" sldId="289"/>
            <ac:spMk id="10" creationId="{4ECFCD79-6EA5-504C-2D6D-2E439190CE08}"/>
          </ac:spMkLst>
        </pc:spChg>
        <pc:spChg chg="add mod">
          <ac:chgData name="Fabio Rossi" userId="72cc4958-ff85-466e-b78a-5a6e7bb662c3" providerId="ADAL" clId="{C2A4D307-F6DB-49F4-87DB-E3C95275CB52}" dt="2024-11-13T09:24:13.958" v="690" actId="1076"/>
          <ac:spMkLst>
            <pc:docMk/>
            <pc:sldMk cId="896969198" sldId="289"/>
            <ac:spMk id="11" creationId="{D48B924A-DDBE-B958-77A5-6015ECD7721C}"/>
          </ac:spMkLst>
        </pc:spChg>
        <pc:spChg chg="add mod">
          <ac:chgData name="Fabio Rossi" userId="72cc4958-ff85-466e-b78a-5a6e7bb662c3" providerId="ADAL" clId="{C2A4D307-F6DB-49F4-87DB-E3C95275CB52}" dt="2024-11-13T09:27:44.395" v="729" actId="1076"/>
          <ac:spMkLst>
            <pc:docMk/>
            <pc:sldMk cId="896969198" sldId="289"/>
            <ac:spMk id="13" creationId="{92BBC48F-14BC-7EA6-491A-EDC1D1EC5571}"/>
          </ac:spMkLst>
        </pc:spChg>
        <pc:spChg chg="add mod">
          <ac:chgData name="Fabio Rossi" userId="72cc4958-ff85-466e-b78a-5a6e7bb662c3" providerId="ADAL" clId="{C2A4D307-F6DB-49F4-87DB-E3C95275CB52}" dt="2024-11-13T09:27:14.638" v="726" actId="1076"/>
          <ac:spMkLst>
            <pc:docMk/>
            <pc:sldMk cId="896969198" sldId="289"/>
            <ac:spMk id="15" creationId="{5E596AA8-5876-FC90-55BB-7A9ACC54BBEF}"/>
          </ac:spMkLst>
        </pc:spChg>
        <pc:spChg chg="del">
          <ac:chgData name="Fabio Rossi" userId="72cc4958-ff85-466e-b78a-5a6e7bb662c3" providerId="ADAL" clId="{C2A4D307-F6DB-49F4-87DB-E3C95275CB52}" dt="2024-11-12T13:27:17" v="287" actId="478"/>
          <ac:spMkLst>
            <pc:docMk/>
            <pc:sldMk cId="896969198" sldId="289"/>
            <ac:spMk id="17" creationId="{87C3E8DA-363B-F7B0-20CC-9A59C11EAE0B}"/>
          </ac:spMkLst>
        </pc:spChg>
        <pc:spChg chg="add mod">
          <ac:chgData name="Fabio Rossi" userId="72cc4958-ff85-466e-b78a-5a6e7bb662c3" providerId="ADAL" clId="{C2A4D307-F6DB-49F4-87DB-E3C95275CB52}" dt="2024-11-13T09:31:59.531" v="791" actId="1076"/>
          <ac:spMkLst>
            <pc:docMk/>
            <pc:sldMk cId="896969198" sldId="289"/>
            <ac:spMk id="17" creationId="{D035B24D-E784-ABC5-F977-6F43116C900E}"/>
          </ac:spMkLst>
        </pc:spChg>
        <pc:spChg chg="del">
          <ac:chgData name="Fabio Rossi" userId="72cc4958-ff85-466e-b78a-5a6e7bb662c3" providerId="ADAL" clId="{C2A4D307-F6DB-49F4-87DB-E3C95275CB52}" dt="2024-11-12T13:27:14.985" v="286" actId="478"/>
          <ac:spMkLst>
            <pc:docMk/>
            <pc:sldMk cId="896969198" sldId="289"/>
            <ac:spMk id="23" creationId="{13929D3D-0FD0-31FF-43F4-8DA77B1A6742}"/>
          </ac:spMkLst>
        </pc:spChg>
        <pc:spChg chg="add mod">
          <ac:chgData name="Fabio Rossi" userId="72cc4958-ff85-466e-b78a-5a6e7bb662c3" providerId="ADAL" clId="{C2A4D307-F6DB-49F4-87DB-E3C95275CB52}" dt="2024-11-13T09:30:34.960" v="772" actId="1076"/>
          <ac:spMkLst>
            <pc:docMk/>
            <pc:sldMk cId="896969198" sldId="289"/>
            <ac:spMk id="26" creationId="{7CB79B2D-4245-D5E5-0C52-4F61F2498710}"/>
          </ac:spMkLst>
        </pc:spChg>
        <pc:spChg chg="add mod">
          <ac:chgData name="Fabio Rossi" userId="72cc4958-ff85-466e-b78a-5a6e7bb662c3" providerId="ADAL" clId="{C2A4D307-F6DB-49F4-87DB-E3C95275CB52}" dt="2024-11-13T09:30:56.256" v="777" actId="1076"/>
          <ac:spMkLst>
            <pc:docMk/>
            <pc:sldMk cId="896969198" sldId="289"/>
            <ac:spMk id="27" creationId="{B33D9113-D635-768F-A39C-014CAACA8617}"/>
          </ac:spMkLst>
        </pc:spChg>
        <pc:spChg chg="add mod">
          <ac:chgData name="Fabio Rossi" userId="72cc4958-ff85-466e-b78a-5a6e7bb662c3" providerId="ADAL" clId="{C2A4D307-F6DB-49F4-87DB-E3C95275CB52}" dt="2024-11-13T09:31:12.012" v="782" actId="1076"/>
          <ac:spMkLst>
            <pc:docMk/>
            <pc:sldMk cId="896969198" sldId="289"/>
            <ac:spMk id="28" creationId="{8B241CD4-0146-3F0B-D8B9-8464BB52D0D5}"/>
          </ac:spMkLst>
        </pc:spChg>
        <pc:spChg chg="add mod">
          <ac:chgData name="Fabio Rossi" userId="72cc4958-ff85-466e-b78a-5a6e7bb662c3" providerId="ADAL" clId="{C2A4D307-F6DB-49F4-87DB-E3C95275CB52}" dt="2024-11-13T09:29:49.608" v="755" actId="1076"/>
          <ac:spMkLst>
            <pc:docMk/>
            <pc:sldMk cId="896969198" sldId="289"/>
            <ac:spMk id="29" creationId="{1CBD8364-49C4-B65A-47EF-8394AC048B37}"/>
          </ac:spMkLst>
        </pc:spChg>
        <pc:spChg chg="add mod">
          <ac:chgData name="Fabio Rossi" userId="72cc4958-ff85-466e-b78a-5a6e7bb662c3" providerId="ADAL" clId="{C2A4D307-F6DB-49F4-87DB-E3C95275CB52}" dt="2024-11-13T09:30:00.311" v="760" actId="1076"/>
          <ac:spMkLst>
            <pc:docMk/>
            <pc:sldMk cId="896969198" sldId="289"/>
            <ac:spMk id="30" creationId="{E21808E4-3B56-04A4-7947-ECB0948E064C}"/>
          </ac:spMkLst>
        </pc:spChg>
        <pc:spChg chg="add mod">
          <ac:chgData name="Fabio Rossi" userId="72cc4958-ff85-466e-b78a-5a6e7bb662c3" providerId="ADAL" clId="{C2A4D307-F6DB-49F4-87DB-E3C95275CB52}" dt="2024-11-13T09:30:18.638" v="766" actId="1076"/>
          <ac:spMkLst>
            <pc:docMk/>
            <pc:sldMk cId="896969198" sldId="289"/>
            <ac:spMk id="31" creationId="{6E7D2B46-5135-9A9C-8083-7BD49027FCE0}"/>
          </ac:spMkLst>
        </pc:spChg>
        <pc:spChg chg="add mod">
          <ac:chgData name="Fabio Rossi" userId="72cc4958-ff85-466e-b78a-5a6e7bb662c3" providerId="ADAL" clId="{C2A4D307-F6DB-49F4-87DB-E3C95275CB52}" dt="2024-11-13T09:32:09.645" v="792" actId="1076"/>
          <ac:spMkLst>
            <pc:docMk/>
            <pc:sldMk cId="896969198" sldId="289"/>
            <ac:spMk id="32" creationId="{68C313F0-098F-B776-1243-F7FA3094BDE8}"/>
          </ac:spMkLst>
        </pc:spChg>
        <pc:grpChg chg="del">
          <ac:chgData name="Fabio Rossi" userId="72cc4958-ff85-466e-b78a-5a6e7bb662c3" providerId="ADAL" clId="{C2A4D307-F6DB-49F4-87DB-E3C95275CB52}" dt="2024-11-12T13:27:14.985" v="286" actId="478"/>
          <ac:grpSpMkLst>
            <pc:docMk/>
            <pc:sldMk cId="896969198" sldId="289"/>
            <ac:grpSpMk id="18" creationId="{C4B32387-E1B0-F6D3-D022-06C82C4FC640}"/>
          </ac:grpSpMkLst>
        </pc:grpChg>
        <pc:picChg chg="add mod">
          <ac:chgData name="Fabio Rossi" userId="72cc4958-ff85-466e-b78a-5a6e7bb662c3" providerId="ADAL" clId="{C2A4D307-F6DB-49F4-87DB-E3C95275CB52}" dt="2024-11-13T09:25:58.063" v="721" actId="1076"/>
          <ac:picMkLst>
            <pc:docMk/>
            <pc:sldMk cId="896969198" sldId="289"/>
            <ac:picMk id="4" creationId="{4CD2C321-495B-303F-B31A-54F50FEBE174}"/>
          </ac:picMkLst>
        </pc:picChg>
        <pc:picChg chg="add mod">
          <ac:chgData name="Fabio Rossi" userId="72cc4958-ff85-466e-b78a-5a6e7bb662c3" providerId="ADAL" clId="{C2A4D307-F6DB-49F4-87DB-E3C95275CB52}" dt="2024-11-13T09:26:11.810" v="722" actId="1076"/>
          <ac:picMkLst>
            <pc:docMk/>
            <pc:sldMk cId="896969198" sldId="289"/>
            <ac:picMk id="7" creationId="{94CFBDB2-F226-988C-6930-C28A04326961}"/>
          </ac:picMkLst>
        </pc:picChg>
        <pc:picChg chg="add mod">
          <ac:chgData name="Fabio Rossi" userId="72cc4958-ff85-466e-b78a-5a6e7bb662c3" providerId="ADAL" clId="{C2A4D307-F6DB-49F4-87DB-E3C95275CB52}" dt="2024-11-13T09:23:35.697" v="470" actId="1038"/>
          <ac:picMkLst>
            <pc:docMk/>
            <pc:sldMk cId="896969198" sldId="289"/>
            <ac:picMk id="9" creationId="{EDCD0440-9D49-7E52-0F36-1D86B69A85A8}"/>
          </ac:picMkLst>
        </pc:picChg>
        <pc:picChg chg="add mod">
          <ac:chgData name="Fabio Rossi" userId="72cc4958-ff85-466e-b78a-5a6e7bb662c3" providerId="ADAL" clId="{C2A4D307-F6DB-49F4-87DB-E3C95275CB52}" dt="2024-11-13T09:24:07.572" v="689" actId="1038"/>
          <ac:picMkLst>
            <pc:docMk/>
            <pc:sldMk cId="896969198" sldId="289"/>
            <ac:picMk id="12" creationId="{D234D726-DD96-6F6B-5AC1-B6FE54DBD273}"/>
          </ac:picMkLst>
        </pc:picChg>
        <pc:picChg chg="add mod">
          <ac:chgData name="Fabio Rossi" userId="72cc4958-ff85-466e-b78a-5a6e7bb662c3" providerId="ADAL" clId="{C2A4D307-F6DB-49F4-87DB-E3C95275CB52}" dt="2024-11-13T09:27:44.395" v="729" actId="1076"/>
          <ac:picMkLst>
            <pc:docMk/>
            <pc:sldMk cId="896969198" sldId="289"/>
            <ac:picMk id="14" creationId="{7DC73DF3-6408-4093-AABC-BB99BD36C661}"/>
          </ac:picMkLst>
        </pc:picChg>
        <pc:picChg chg="add mod">
          <ac:chgData name="Fabio Rossi" userId="72cc4958-ff85-466e-b78a-5a6e7bb662c3" providerId="ADAL" clId="{C2A4D307-F6DB-49F4-87DB-E3C95275CB52}" dt="2024-11-13T09:27:14.638" v="726" actId="1076"/>
          <ac:picMkLst>
            <pc:docMk/>
            <pc:sldMk cId="896969198" sldId="289"/>
            <ac:picMk id="16" creationId="{2DA2BFFF-7C28-B5AF-0B3D-1E68432D8BFD}"/>
          </ac:picMkLst>
        </pc:picChg>
        <pc:picChg chg="add mod">
          <ac:chgData name="Fabio Rossi" userId="72cc4958-ff85-466e-b78a-5a6e7bb662c3" providerId="ADAL" clId="{C2A4D307-F6DB-49F4-87DB-E3C95275CB52}" dt="2024-11-13T09:26:32.293" v="723" actId="1076"/>
          <ac:picMkLst>
            <pc:docMk/>
            <pc:sldMk cId="896969198" sldId="289"/>
            <ac:picMk id="18" creationId="{128A9083-5A5D-A57B-1938-1019C0B936C7}"/>
          </ac:picMkLst>
        </pc:picChg>
        <pc:picChg chg="add mod">
          <ac:chgData name="Fabio Rossi" userId="72cc4958-ff85-466e-b78a-5a6e7bb662c3" providerId="ADAL" clId="{C2A4D307-F6DB-49F4-87DB-E3C95275CB52}" dt="2024-11-13T09:28:21.714" v="733" actId="1076"/>
          <ac:picMkLst>
            <pc:docMk/>
            <pc:sldMk cId="896969198" sldId="289"/>
            <ac:picMk id="19" creationId="{AFBBAA9A-B23E-BB59-9812-3A4116020049}"/>
          </ac:picMkLst>
        </pc:picChg>
        <pc:picChg chg="add mod">
          <ac:chgData name="Fabio Rossi" userId="72cc4958-ff85-466e-b78a-5a6e7bb662c3" providerId="ADAL" clId="{C2A4D307-F6DB-49F4-87DB-E3C95275CB52}" dt="2024-11-13T09:28:28.346" v="735" actId="1076"/>
          <ac:picMkLst>
            <pc:docMk/>
            <pc:sldMk cId="896969198" sldId="289"/>
            <ac:picMk id="20" creationId="{0961C20E-EC12-57FE-AEAF-1B8F46D0E86C}"/>
          </ac:picMkLst>
        </pc:picChg>
        <pc:picChg chg="add mod">
          <ac:chgData name="Fabio Rossi" userId="72cc4958-ff85-466e-b78a-5a6e7bb662c3" providerId="ADAL" clId="{C2A4D307-F6DB-49F4-87DB-E3C95275CB52}" dt="2024-11-13T09:28:34.714" v="737" actId="1076"/>
          <ac:picMkLst>
            <pc:docMk/>
            <pc:sldMk cId="896969198" sldId="289"/>
            <ac:picMk id="21" creationId="{8219BEC7-BE0F-418A-FA31-63E367251B68}"/>
          </ac:picMkLst>
        </pc:picChg>
        <pc:picChg chg="add mod">
          <ac:chgData name="Fabio Rossi" userId="72cc4958-ff85-466e-b78a-5a6e7bb662c3" providerId="ADAL" clId="{C2A4D307-F6DB-49F4-87DB-E3C95275CB52}" dt="2024-11-13T09:28:47.152" v="739" actId="1076"/>
          <ac:picMkLst>
            <pc:docMk/>
            <pc:sldMk cId="896969198" sldId="289"/>
            <ac:picMk id="22" creationId="{9DF20B60-CEAB-0DBF-2348-71D64729F57B}"/>
          </ac:picMkLst>
        </pc:picChg>
        <pc:picChg chg="add mod">
          <ac:chgData name="Fabio Rossi" userId="72cc4958-ff85-466e-b78a-5a6e7bb662c3" providerId="ADAL" clId="{C2A4D307-F6DB-49F4-87DB-E3C95275CB52}" dt="2024-11-13T09:29:00.486" v="743" actId="1076"/>
          <ac:picMkLst>
            <pc:docMk/>
            <pc:sldMk cId="896969198" sldId="289"/>
            <ac:picMk id="23" creationId="{858AF74C-14CE-5AFF-663B-7B4390EF384F}"/>
          </ac:picMkLst>
        </pc:picChg>
        <pc:picChg chg="add mod">
          <ac:chgData name="Fabio Rossi" userId="72cc4958-ff85-466e-b78a-5a6e7bb662c3" providerId="ADAL" clId="{C2A4D307-F6DB-49F4-87DB-E3C95275CB52}" dt="2024-11-13T09:29:10.225" v="745" actId="1076"/>
          <ac:picMkLst>
            <pc:docMk/>
            <pc:sldMk cId="896969198" sldId="289"/>
            <ac:picMk id="24" creationId="{394D5A48-8827-0191-B5C4-91B3C79DCF4D}"/>
          </ac:picMkLst>
        </pc:picChg>
        <pc:picChg chg="add mod">
          <ac:chgData name="Fabio Rossi" userId="72cc4958-ff85-466e-b78a-5a6e7bb662c3" providerId="ADAL" clId="{C2A4D307-F6DB-49F4-87DB-E3C95275CB52}" dt="2024-11-13T09:29:20.944" v="748" actId="1076"/>
          <ac:picMkLst>
            <pc:docMk/>
            <pc:sldMk cId="896969198" sldId="289"/>
            <ac:picMk id="25" creationId="{9656D0A4-1B43-A22C-28ED-D0B244C2017E}"/>
          </ac:picMkLst>
        </pc:picChg>
      </pc:sldChg>
      <pc:sldChg chg="addSp delSp modSp add mod modAnim">
        <pc:chgData name="Fabio Rossi" userId="72cc4958-ff85-466e-b78a-5a6e7bb662c3" providerId="ADAL" clId="{C2A4D307-F6DB-49F4-87DB-E3C95275CB52}" dt="2024-11-13T09:42:18.396" v="919"/>
        <pc:sldMkLst>
          <pc:docMk/>
          <pc:sldMk cId="3229144753" sldId="290"/>
        </pc:sldMkLst>
        <pc:spChg chg="add del">
          <ac:chgData name="Fabio Rossi" userId="72cc4958-ff85-466e-b78a-5a6e7bb662c3" providerId="ADAL" clId="{C2A4D307-F6DB-49F4-87DB-E3C95275CB52}" dt="2024-11-13T09:32:32.202" v="801" actId="22"/>
          <ac:spMkLst>
            <pc:docMk/>
            <pc:sldMk cId="3229144753" sldId="290"/>
            <ac:spMk id="4" creationId="{5CA6FB22-AF92-B49F-4576-24DC6395CD20}"/>
          </ac:spMkLst>
        </pc:spChg>
        <pc:spChg chg="add 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5" creationId="{AEE871E6-DA34-3D1B-0982-B1BB33498631}"/>
          </ac:spMkLst>
        </pc:spChg>
        <pc:spChg chg="add 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7" creationId="{56A13C19-2085-6AA7-1660-E7E5A5A749AD}"/>
          </ac:spMkLst>
        </pc:spChg>
        <pc:spChg chg="add 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8" creationId="{DC8C508A-5CB6-5553-DF7C-6780ED6BC5B0}"/>
          </ac:spMkLst>
        </pc:spChg>
        <pc:spChg chg="add 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9" creationId="{AEF1A9B0-BDE5-96B6-E2C6-2814830FDBCC}"/>
          </ac:spMkLst>
        </pc:spChg>
        <pc:spChg chg="mod">
          <ac:chgData name="Fabio Rossi" userId="72cc4958-ff85-466e-b78a-5a6e7bb662c3" providerId="ADAL" clId="{C2A4D307-F6DB-49F4-87DB-E3C95275CB52}" dt="2024-11-13T09:33:23.207" v="816" actId="14100"/>
          <ac:spMkLst>
            <pc:docMk/>
            <pc:sldMk cId="3229144753" sldId="290"/>
            <ac:spMk id="10" creationId="{B32EBA2E-A68B-B13D-5F93-6385EEFB5FB8}"/>
          </ac:spMkLst>
        </pc:spChg>
        <pc:spChg chg="add 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11" creationId="{F259DFA5-7829-33F4-89A5-292B81F3EED2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13" creationId="{A616BB98-02BB-2868-2768-7E50E89BBCAD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14" creationId="{1E6F116B-96E9-3AAB-8805-F54AEC440B47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15" creationId="{55AD8674-BC05-1325-39C1-A583F08810BB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16" creationId="{DC348A8C-98DB-A08B-84A0-D2FA3D05CB4F}"/>
          </ac:spMkLst>
        </pc:spChg>
        <pc:spChg chg="del">
          <ac:chgData name="Fabio Rossi" userId="72cc4958-ff85-466e-b78a-5a6e7bb662c3" providerId="ADAL" clId="{C2A4D307-F6DB-49F4-87DB-E3C95275CB52}" dt="2024-11-13T09:18:30.544" v="288" actId="478"/>
          <ac:spMkLst>
            <pc:docMk/>
            <pc:sldMk cId="3229144753" sldId="290"/>
            <ac:spMk id="17" creationId="{AB08F790-D7D3-BA32-0C62-D5DB7A6EFC01}"/>
          </ac:spMkLst>
        </pc:spChg>
        <pc:spChg chg="del">
          <ac:chgData name="Fabio Rossi" userId="72cc4958-ff85-466e-b78a-5a6e7bb662c3" providerId="ADAL" clId="{C2A4D307-F6DB-49F4-87DB-E3C95275CB52}" dt="2024-11-13T09:18:30.544" v="288" actId="478"/>
          <ac:spMkLst>
            <pc:docMk/>
            <pc:sldMk cId="3229144753" sldId="290"/>
            <ac:spMk id="23" creationId="{89039FE1-E98A-7DD0-E29D-74EC3F9E0D52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24" creationId="{E981AB18-FFDC-0E50-FF60-A1EC291EAABF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25" creationId="{2328A1C5-1D10-77AE-CA75-6337BEBF4870}"/>
          </ac:spMkLst>
        </pc:spChg>
        <pc:spChg chg="add 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26" creationId="{0BC3EC00-A17A-593C-5EC9-50F2F0224431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28" creationId="{34EA156A-2543-D65B-89F6-AFD74BFC8E24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29" creationId="{FDEF9EA1-7CD4-12DF-174C-A3AAD1FA7237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30" creationId="{2BA96E9C-7076-A9FD-1C33-CB633F469100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33" creationId="{10B285A7-8F44-68EF-6CCD-CD5A3FAAC7BB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34" creationId="{F5491BC8-EE86-545F-2C59-283E36ABDE50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35" creationId="{FAA58279-1178-AEE9-D8B0-1B8E7CD92F96}"/>
          </ac:spMkLst>
        </pc:spChg>
        <pc:spChg chg="add 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36" creationId="{676EA9E1-1CC0-8EC9-CD78-D039554C5D3C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38" creationId="{3104E37D-7776-629D-465C-C7C26692110E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39" creationId="{B78C313A-B4D7-7CB6-CD82-19BA2FC0C6DD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40" creationId="{923D35C3-76FF-19B1-35DF-6AE95895048C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42" creationId="{4564A126-954F-D3CC-E513-BCB26317668A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43" creationId="{A9B56D46-D4F0-037B-BD97-CF1A96AD3D00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44" creationId="{B42BE14C-39A6-BFCD-B2B5-45B9116F00FB}"/>
          </ac:spMkLst>
        </pc:spChg>
        <pc:spChg chg="add 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47" creationId="{DDE3723A-F544-2543-DCD4-8486AFED91DE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50" creationId="{3793A1A0-417B-CFF3-DC0D-45B35AE7E11C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51" creationId="{B813EB33-D9E9-7D94-31E7-774A4548C155}"/>
          </ac:spMkLst>
        </pc:spChg>
        <pc:spChg chg="mod">
          <ac:chgData name="Fabio Rossi" userId="72cc4958-ff85-466e-b78a-5a6e7bb662c3" providerId="ADAL" clId="{C2A4D307-F6DB-49F4-87DB-E3C95275CB52}" dt="2024-11-13T09:32:34.932" v="802"/>
          <ac:spMkLst>
            <pc:docMk/>
            <pc:sldMk cId="3229144753" sldId="290"/>
            <ac:spMk id="52" creationId="{D73B3DCC-72D6-1F1A-2492-5F50AB1619FA}"/>
          </ac:spMkLst>
        </pc:spChg>
        <pc:spChg chg="add 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53" creationId="{611375A9-83E4-561F-789B-429B8CDC98E3}"/>
          </ac:spMkLst>
        </pc:spChg>
        <pc:spChg chg="add 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54" creationId="{E2BDA83C-78E7-32EE-0FEE-C614D1E64DEB}"/>
          </ac:spMkLst>
        </pc:spChg>
        <pc:spChg chg="add 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55" creationId="{FEECDCFF-3F64-0985-9A1A-EF8D4DE2F514}"/>
          </ac:spMkLst>
        </pc:spChg>
        <pc:spChg chg="add 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56" creationId="{1EBDFB20-9EA4-BB54-7D9D-9236995972A3}"/>
          </ac:spMkLst>
        </pc:spChg>
        <pc:spChg chg="add 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57" creationId="{C30F1551-05CD-B4C8-BB11-CD87B132D3E0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59" creationId="{34CE2F68-9A2E-403D-65CC-D1874B8206C7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60" creationId="{F82A7177-D318-1097-B10D-2CC8BE439FFC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61" creationId="{F349E6C5-1D44-4F32-EC9A-944446C6E90D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62" creationId="{3256D622-CDE9-A19A-B5C3-D6B00FDC2DC8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63" creationId="{EFE331E9-9B8D-637E-BE07-9553F9D5FC4D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64" creationId="{206FC910-BCAB-D60F-7244-7179B0202A13}"/>
          </ac:spMkLst>
        </pc:spChg>
        <pc:spChg chg="add 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65" creationId="{CAEE815B-1AD3-5959-21E3-465580A9C4B6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67" creationId="{BA0F0D44-B23D-C295-9D49-0A4993BFFB89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68" creationId="{2D46682C-3128-D7D2-D894-8B7B8ADDEFE4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69" creationId="{84E7DAFA-72EC-C7BB-ADE7-F6EA255FB68A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72" creationId="{9C382385-D378-E27C-CBE7-37E1D1FD944B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73" creationId="{90555D60-ED61-B5C1-9549-2836F328FCAC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74" creationId="{595BE21C-6DBE-FFFA-B37D-339DC1152E7F}"/>
          </ac:spMkLst>
        </pc:spChg>
        <pc:spChg chg="add 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75" creationId="{F8C9B6CF-ACFF-183D-A8BE-51F52EF90664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77" creationId="{25C2FA13-8730-92C9-8DB5-8BB7EE1C690A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78" creationId="{6A0FCC38-3340-D33C-451E-FA69F084A087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79" creationId="{DAE5D83D-E1B8-F220-B1CF-26954DC4C3C9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81" creationId="{3E6E8B4C-A49A-3324-026B-A956C86F7B10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82" creationId="{1BAA73D8-C439-F217-E843-73799A82BAB9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83" creationId="{A8E2AD3D-A39E-5B30-53FE-4107A93B9510}"/>
          </ac:spMkLst>
        </pc:spChg>
        <pc:spChg chg="add 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86" creationId="{529BC171-3DF8-E6A7-22F3-BC5E89E301B7}"/>
          </ac:spMkLst>
        </pc:spChg>
        <pc:spChg chg="add del mod">
          <ac:chgData name="Fabio Rossi" userId="72cc4958-ff85-466e-b78a-5a6e7bb662c3" providerId="ADAL" clId="{C2A4D307-F6DB-49F4-87DB-E3C95275CB52}" dt="2024-11-13T09:33:06.020" v="808" actId="478"/>
          <ac:spMkLst>
            <pc:docMk/>
            <pc:sldMk cId="3229144753" sldId="290"/>
            <ac:spMk id="87" creationId="{F54BE717-6E46-29CD-72FC-7D950C97BBF9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90" creationId="{4F1971DD-653F-22E4-0895-ACEACD0FAA91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91" creationId="{7F15A9C7-4D43-D849-4FF5-B351A5AC059E}"/>
          </ac:spMkLst>
        </pc:spChg>
        <pc:spChg chg="mod">
          <ac:chgData name="Fabio Rossi" userId="72cc4958-ff85-466e-b78a-5a6e7bb662c3" providerId="ADAL" clId="{C2A4D307-F6DB-49F4-87DB-E3C95275CB52}" dt="2024-11-13T09:33:00.877" v="807"/>
          <ac:spMkLst>
            <pc:docMk/>
            <pc:sldMk cId="3229144753" sldId="290"/>
            <ac:spMk id="92" creationId="{B6D970B2-D012-8770-6F49-7B5C15DC05AF}"/>
          </ac:spMkLst>
        </pc:spChg>
        <pc:grpChg chg="add mod">
          <ac:chgData name="Fabio Rossi" userId="72cc4958-ff85-466e-b78a-5a6e7bb662c3" providerId="ADAL" clId="{C2A4D307-F6DB-49F4-87DB-E3C95275CB52}" dt="2024-11-13T09:32:34.932" v="802"/>
          <ac:grpSpMkLst>
            <pc:docMk/>
            <pc:sldMk cId="3229144753" sldId="290"/>
            <ac:grpSpMk id="12" creationId="{5C396DC8-674A-2774-1D13-8DD782987B62}"/>
          </ac:grpSpMkLst>
        </pc:grpChg>
        <pc:grpChg chg="del">
          <ac:chgData name="Fabio Rossi" userId="72cc4958-ff85-466e-b78a-5a6e7bb662c3" providerId="ADAL" clId="{C2A4D307-F6DB-49F4-87DB-E3C95275CB52}" dt="2024-11-13T09:18:30.544" v="288" actId="478"/>
          <ac:grpSpMkLst>
            <pc:docMk/>
            <pc:sldMk cId="3229144753" sldId="290"/>
            <ac:grpSpMk id="18" creationId="{A0D60658-1CAC-AC32-BC97-4A7A91402174}"/>
          </ac:grpSpMkLst>
        </pc:grpChg>
        <pc:grpChg chg="add mod">
          <ac:chgData name="Fabio Rossi" userId="72cc4958-ff85-466e-b78a-5a6e7bb662c3" providerId="ADAL" clId="{C2A4D307-F6DB-49F4-87DB-E3C95275CB52}" dt="2024-11-13T09:32:34.932" v="802"/>
          <ac:grpSpMkLst>
            <pc:docMk/>
            <pc:sldMk cId="3229144753" sldId="290"/>
            <ac:grpSpMk id="27" creationId="{64B9D07D-D38C-89B7-1E3F-8A9FC4A088EF}"/>
          </ac:grpSpMkLst>
        </pc:grpChg>
        <pc:grpChg chg="add mod">
          <ac:chgData name="Fabio Rossi" userId="72cc4958-ff85-466e-b78a-5a6e7bb662c3" providerId="ADAL" clId="{C2A4D307-F6DB-49F4-87DB-E3C95275CB52}" dt="2024-11-13T09:32:34.932" v="802"/>
          <ac:grpSpMkLst>
            <pc:docMk/>
            <pc:sldMk cId="3229144753" sldId="290"/>
            <ac:grpSpMk id="31" creationId="{7F9B59D8-16EF-C480-BBEC-97388459DCDC}"/>
          </ac:grpSpMkLst>
        </pc:grpChg>
        <pc:grpChg chg="mod">
          <ac:chgData name="Fabio Rossi" userId="72cc4958-ff85-466e-b78a-5a6e7bb662c3" providerId="ADAL" clId="{C2A4D307-F6DB-49F4-87DB-E3C95275CB52}" dt="2024-11-13T09:32:34.932" v="802"/>
          <ac:grpSpMkLst>
            <pc:docMk/>
            <pc:sldMk cId="3229144753" sldId="290"/>
            <ac:grpSpMk id="32" creationId="{7B00E9A8-10B4-98B0-C5BD-579392E03E85}"/>
          </ac:grpSpMkLst>
        </pc:grpChg>
        <pc:grpChg chg="add mod">
          <ac:chgData name="Fabio Rossi" userId="72cc4958-ff85-466e-b78a-5a6e7bb662c3" providerId="ADAL" clId="{C2A4D307-F6DB-49F4-87DB-E3C95275CB52}" dt="2024-11-13T09:32:34.932" v="802"/>
          <ac:grpSpMkLst>
            <pc:docMk/>
            <pc:sldMk cId="3229144753" sldId="290"/>
            <ac:grpSpMk id="37" creationId="{AAB83F97-E82A-ED89-BF98-A6E9E65F9DE7}"/>
          </ac:grpSpMkLst>
        </pc:grpChg>
        <pc:grpChg chg="add mod">
          <ac:chgData name="Fabio Rossi" userId="72cc4958-ff85-466e-b78a-5a6e7bb662c3" providerId="ADAL" clId="{C2A4D307-F6DB-49F4-87DB-E3C95275CB52}" dt="2024-11-13T09:32:34.932" v="802"/>
          <ac:grpSpMkLst>
            <pc:docMk/>
            <pc:sldMk cId="3229144753" sldId="290"/>
            <ac:grpSpMk id="41" creationId="{6C3A5CF1-78E7-7FB3-9797-7FB56034A3B9}"/>
          </ac:grpSpMkLst>
        </pc:grpChg>
        <pc:grpChg chg="add mod">
          <ac:chgData name="Fabio Rossi" userId="72cc4958-ff85-466e-b78a-5a6e7bb662c3" providerId="ADAL" clId="{C2A4D307-F6DB-49F4-87DB-E3C95275CB52}" dt="2024-11-13T09:32:34.932" v="802"/>
          <ac:grpSpMkLst>
            <pc:docMk/>
            <pc:sldMk cId="3229144753" sldId="290"/>
            <ac:grpSpMk id="49" creationId="{567C6928-DA9B-1EE5-9B17-ADB6372D1DF6}"/>
          </ac:grpSpMkLst>
        </pc:grpChg>
        <pc:grpChg chg="add mod">
          <ac:chgData name="Fabio Rossi" userId="72cc4958-ff85-466e-b78a-5a6e7bb662c3" providerId="ADAL" clId="{C2A4D307-F6DB-49F4-87DB-E3C95275CB52}" dt="2024-11-13T09:33:00.877" v="807"/>
          <ac:grpSpMkLst>
            <pc:docMk/>
            <pc:sldMk cId="3229144753" sldId="290"/>
            <ac:grpSpMk id="58" creationId="{426CCC0B-557F-295B-8285-AFCDD430869D}"/>
          </ac:grpSpMkLst>
        </pc:grpChg>
        <pc:grpChg chg="add mod">
          <ac:chgData name="Fabio Rossi" userId="72cc4958-ff85-466e-b78a-5a6e7bb662c3" providerId="ADAL" clId="{C2A4D307-F6DB-49F4-87DB-E3C95275CB52}" dt="2024-11-13T09:33:00.877" v="807"/>
          <ac:grpSpMkLst>
            <pc:docMk/>
            <pc:sldMk cId="3229144753" sldId="290"/>
            <ac:grpSpMk id="66" creationId="{625EAC92-794D-0C9D-BF5E-9E8284BAA9C9}"/>
          </ac:grpSpMkLst>
        </pc:grpChg>
        <pc:grpChg chg="add mod">
          <ac:chgData name="Fabio Rossi" userId="72cc4958-ff85-466e-b78a-5a6e7bb662c3" providerId="ADAL" clId="{C2A4D307-F6DB-49F4-87DB-E3C95275CB52}" dt="2024-11-13T09:33:00.877" v="807"/>
          <ac:grpSpMkLst>
            <pc:docMk/>
            <pc:sldMk cId="3229144753" sldId="290"/>
            <ac:grpSpMk id="70" creationId="{402CB4AB-C0F6-F7AA-419B-7D6BCB23D446}"/>
          </ac:grpSpMkLst>
        </pc:grpChg>
        <pc:grpChg chg="mod">
          <ac:chgData name="Fabio Rossi" userId="72cc4958-ff85-466e-b78a-5a6e7bb662c3" providerId="ADAL" clId="{C2A4D307-F6DB-49F4-87DB-E3C95275CB52}" dt="2024-11-13T09:33:00.877" v="807"/>
          <ac:grpSpMkLst>
            <pc:docMk/>
            <pc:sldMk cId="3229144753" sldId="290"/>
            <ac:grpSpMk id="71" creationId="{8A1FF844-F7EA-562B-95F8-D3F6A7B52BEA}"/>
          </ac:grpSpMkLst>
        </pc:grpChg>
        <pc:grpChg chg="add mod">
          <ac:chgData name="Fabio Rossi" userId="72cc4958-ff85-466e-b78a-5a6e7bb662c3" providerId="ADAL" clId="{C2A4D307-F6DB-49F4-87DB-E3C95275CB52}" dt="2024-11-13T09:33:00.877" v="807"/>
          <ac:grpSpMkLst>
            <pc:docMk/>
            <pc:sldMk cId="3229144753" sldId="290"/>
            <ac:grpSpMk id="76" creationId="{35009BA1-BAFB-D0A5-2C9C-C82FEDC64494}"/>
          </ac:grpSpMkLst>
        </pc:grpChg>
        <pc:grpChg chg="add mod">
          <ac:chgData name="Fabio Rossi" userId="72cc4958-ff85-466e-b78a-5a6e7bb662c3" providerId="ADAL" clId="{C2A4D307-F6DB-49F4-87DB-E3C95275CB52}" dt="2024-11-13T09:33:00.877" v="807"/>
          <ac:grpSpMkLst>
            <pc:docMk/>
            <pc:sldMk cId="3229144753" sldId="290"/>
            <ac:grpSpMk id="80" creationId="{B0C0D2D1-B927-76C9-94BA-53198E610295}"/>
          </ac:grpSpMkLst>
        </pc:grpChg>
        <pc:grpChg chg="add mod">
          <ac:chgData name="Fabio Rossi" userId="72cc4958-ff85-466e-b78a-5a6e7bb662c3" providerId="ADAL" clId="{C2A4D307-F6DB-49F4-87DB-E3C95275CB52}" dt="2024-11-13T09:33:00.877" v="807"/>
          <ac:grpSpMkLst>
            <pc:docMk/>
            <pc:sldMk cId="3229144753" sldId="290"/>
            <ac:grpSpMk id="89" creationId="{8685E512-0CE9-0CF9-8E28-7B6E5525AEC9}"/>
          </ac:grpSpMkLst>
        </pc:grpChg>
        <pc:picChg chg="add mod">
          <ac:chgData name="Fabio Rossi" userId="72cc4958-ff85-466e-b78a-5a6e7bb662c3" providerId="ADAL" clId="{C2A4D307-F6DB-49F4-87DB-E3C95275CB52}" dt="2024-11-13T09:32:34.932" v="802"/>
          <ac:picMkLst>
            <pc:docMk/>
            <pc:sldMk cId="3229144753" sldId="290"/>
            <ac:picMk id="45" creationId="{B8FAF873-7D2F-80B3-087B-571F0D80F7B4}"/>
          </ac:picMkLst>
        </pc:picChg>
        <pc:picChg chg="add mod">
          <ac:chgData name="Fabio Rossi" userId="72cc4958-ff85-466e-b78a-5a6e7bb662c3" providerId="ADAL" clId="{C2A4D307-F6DB-49F4-87DB-E3C95275CB52}" dt="2024-11-13T09:32:34.932" v="802"/>
          <ac:picMkLst>
            <pc:docMk/>
            <pc:sldMk cId="3229144753" sldId="290"/>
            <ac:picMk id="46" creationId="{44A12C76-D5F4-CB66-3C21-7006723A7A8F}"/>
          </ac:picMkLst>
        </pc:picChg>
        <pc:picChg chg="add mod">
          <ac:chgData name="Fabio Rossi" userId="72cc4958-ff85-466e-b78a-5a6e7bb662c3" providerId="ADAL" clId="{C2A4D307-F6DB-49F4-87DB-E3C95275CB52}" dt="2024-11-13T09:32:34.932" v="802"/>
          <ac:picMkLst>
            <pc:docMk/>
            <pc:sldMk cId="3229144753" sldId="290"/>
            <ac:picMk id="48" creationId="{C576D0AB-0367-060D-A9F6-484A53FA5D0F}"/>
          </ac:picMkLst>
        </pc:picChg>
        <pc:picChg chg="add mod">
          <ac:chgData name="Fabio Rossi" userId="72cc4958-ff85-466e-b78a-5a6e7bb662c3" providerId="ADAL" clId="{C2A4D307-F6DB-49F4-87DB-E3C95275CB52}" dt="2024-11-13T09:33:00.877" v="807"/>
          <ac:picMkLst>
            <pc:docMk/>
            <pc:sldMk cId="3229144753" sldId="290"/>
            <ac:picMk id="84" creationId="{4221BDDA-1E3E-A43B-A28B-B54EADF06AFF}"/>
          </ac:picMkLst>
        </pc:picChg>
        <pc:picChg chg="add mod">
          <ac:chgData name="Fabio Rossi" userId="72cc4958-ff85-466e-b78a-5a6e7bb662c3" providerId="ADAL" clId="{C2A4D307-F6DB-49F4-87DB-E3C95275CB52}" dt="2024-11-13T09:33:00.877" v="807"/>
          <ac:picMkLst>
            <pc:docMk/>
            <pc:sldMk cId="3229144753" sldId="290"/>
            <ac:picMk id="85" creationId="{67E2C76B-118E-BB23-73D1-7C09A6C28B09}"/>
          </ac:picMkLst>
        </pc:picChg>
        <pc:picChg chg="add mod">
          <ac:chgData name="Fabio Rossi" userId="72cc4958-ff85-466e-b78a-5a6e7bb662c3" providerId="ADAL" clId="{C2A4D307-F6DB-49F4-87DB-E3C95275CB52}" dt="2024-11-13T09:33:00.877" v="807"/>
          <ac:picMkLst>
            <pc:docMk/>
            <pc:sldMk cId="3229144753" sldId="290"/>
            <ac:picMk id="88" creationId="{F5E92F78-81CA-F3A3-A8D0-853967EB4289}"/>
          </ac:picMkLst>
        </pc:picChg>
      </pc:sldChg>
      <pc:sldChg chg="addSp delSp modSp add mod">
        <pc:chgData name="Fabio Rossi" userId="72cc4958-ff85-466e-b78a-5a6e7bb662c3" providerId="ADAL" clId="{C2A4D307-F6DB-49F4-87DB-E3C95275CB52}" dt="2024-11-13T09:40:03.807" v="892" actId="6549"/>
        <pc:sldMkLst>
          <pc:docMk/>
          <pc:sldMk cId="3415636312" sldId="291"/>
        </pc:sldMkLst>
        <pc:spChg chg="mod">
          <ac:chgData name="Fabio Rossi" userId="72cc4958-ff85-466e-b78a-5a6e7bb662c3" providerId="ADAL" clId="{C2A4D307-F6DB-49F4-87DB-E3C95275CB52}" dt="2024-11-13T09:35:25.999" v="833"/>
          <ac:spMkLst>
            <pc:docMk/>
            <pc:sldMk cId="3415636312" sldId="291"/>
            <ac:spMk id="5" creationId="{434E7532-B896-E395-E04A-9AF91C847B56}"/>
          </ac:spMkLst>
        </pc:spChg>
        <pc:spChg chg="mod">
          <ac:chgData name="Fabio Rossi" userId="72cc4958-ff85-466e-b78a-5a6e7bb662c3" providerId="ADAL" clId="{C2A4D307-F6DB-49F4-87DB-E3C95275CB52}" dt="2024-11-13T09:37:48.651" v="867" actId="404"/>
          <ac:spMkLst>
            <pc:docMk/>
            <pc:sldMk cId="3415636312" sldId="291"/>
            <ac:spMk id="7" creationId="{66F7C763-F80A-185B-C21C-B5FE7E080871}"/>
          </ac:spMkLst>
        </pc:spChg>
        <pc:spChg chg="mod">
          <ac:chgData name="Fabio Rossi" userId="72cc4958-ff85-466e-b78a-5a6e7bb662c3" providerId="ADAL" clId="{C2A4D307-F6DB-49F4-87DB-E3C95275CB52}" dt="2024-11-13T09:40:03.807" v="892" actId="6549"/>
          <ac:spMkLst>
            <pc:docMk/>
            <pc:sldMk cId="3415636312" sldId="291"/>
            <ac:spMk id="10" creationId="{67099067-3C39-31F7-1771-D0007AB14862}"/>
          </ac:spMkLst>
        </pc:spChg>
        <pc:spChg chg="mod">
          <ac:chgData name="Fabio Rossi" userId="72cc4958-ff85-466e-b78a-5a6e7bb662c3" providerId="ADAL" clId="{C2A4D307-F6DB-49F4-87DB-E3C95275CB52}" dt="2024-11-13T09:36:06.945" v="844" actId="1076"/>
          <ac:spMkLst>
            <pc:docMk/>
            <pc:sldMk cId="3415636312" sldId="291"/>
            <ac:spMk id="11" creationId="{26EB8CB0-A86D-5695-0BCF-49C850C7BC87}"/>
          </ac:spMkLst>
        </pc:spChg>
        <pc:spChg chg="mod">
          <ac:chgData name="Fabio Rossi" userId="72cc4958-ff85-466e-b78a-5a6e7bb662c3" providerId="ADAL" clId="{C2A4D307-F6DB-49F4-87DB-E3C95275CB52}" dt="2024-11-13T09:35:59.530" v="843" actId="1076"/>
          <ac:spMkLst>
            <pc:docMk/>
            <pc:sldMk cId="3415636312" sldId="291"/>
            <ac:spMk id="12" creationId="{EBFBE0B0-F448-5E38-618D-624A981988BB}"/>
          </ac:spMkLst>
        </pc:spChg>
        <pc:spChg chg="mod">
          <ac:chgData name="Fabio Rossi" userId="72cc4958-ff85-466e-b78a-5a6e7bb662c3" providerId="ADAL" clId="{C2A4D307-F6DB-49F4-87DB-E3C95275CB52}" dt="2024-11-13T09:36:12.562" v="845" actId="1076"/>
          <ac:spMkLst>
            <pc:docMk/>
            <pc:sldMk cId="3415636312" sldId="291"/>
            <ac:spMk id="13" creationId="{CCF1E48B-B618-8794-C28C-A4A035B2D16E}"/>
          </ac:spMkLst>
        </pc:spChg>
        <pc:spChg chg="mod">
          <ac:chgData name="Fabio Rossi" userId="72cc4958-ff85-466e-b78a-5a6e7bb662c3" providerId="ADAL" clId="{C2A4D307-F6DB-49F4-87DB-E3C95275CB52}" dt="2024-11-13T09:37:14.543" v="859" actId="255"/>
          <ac:spMkLst>
            <pc:docMk/>
            <pc:sldMk cId="3415636312" sldId="291"/>
            <ac:spMk id="15" creationId="{3CF4C4D1-6B55-F375-5B0D-033FCDB428BB}"/>
          </ac:spMkLst>
        </pc:spChg>
        <pc:spChg chg="mod">
          <ac:chgData name="Fabio Rossi" userId="72cc4958-ff85-466e-b78a-5a6e7bb662c3" providerId="ADAL" clId="{C2A4D307-F6DB-49F4-87DB-E3C95275CB52}" dt="2024-11-13T09:37:14.543" v="859" actId="255"/>
          <ac:spMkLst>
            <pc:docMk/>
            <pc:sldMk cId="3415636312" sldId="291"/>
            <ac:spMk id="16" creationId="{C57FF253-A9DA-3C49-4FD5-C0C1289FC2AF}"/>
          </ac:spMkLst>
        </pc:spChg>
        <pc:spChg chg="del">
          <ac:chgData name="Fabio Rossi" userId="72cc4958-ff85-466e-b78a-5a6e7bb662c3" providerId="ADAL" clId="{C2A4D307-F6DB-49F4-87DB-E3C95275CB52}" dt="2024-11-13T09:18:45.325" v="289" actId="478"/>
          <ac:spMkLst>
            <pc:docMk/>
            <pc:sldMk cId="3415636312" sldId="291"/>
            <ac:spMk id="17" creationId="{1944E32C-E4C7-EB09-214D-93C0C0C9A9AD}"/>
          </ac:spMkLst>
        </pc:spChg>
        <pc:spChg chg="del">
          <ac:chgData name="Fabio Rossi" userId="72cc4958-ff85-466e-b78a-5a6e7bb662c3" providerId="ADAL" clId="{C2A4D307-F6DB-49F4-87DB-E3C95275CB52}" dt="2024-11-13T09:18:45.325" v="289" actId="478"/>
          <ac:spMkLst>
            <pc:docMk/>
            <pc:sldMk cId="3415636312" sldId="291"/>
            <ac:spMk id="23" creationId="{49CE5FCE-FFAE-966F-A275-312D05F653FE}"/>
          </ac:spMkLst>
        </pc:spChg>
        <pc:spChg chg="mod">
          <ac:chgData name="Fabio Rossi" userId="72cc4958-ff85-466e-b78a-5a6e7bb662c3" providerId="ADAL" clId="{C2A4D307-F6DB-49F4-87DB-E3C95275CB52}" dt="2024-11-13T09:37:14.543" v="859" actId="255"/>
          <ac:spMkLst>
            <pc:docMk/>
            <pc:sldMk cId="3415636312" sldId="291"/>
            <ac:spMk id="24" creationId="{4E5A6E37-12D3-49DB-0257-D06F1FAF02F6}"/>
          </ac:spMkLst>
        </pc:spChg>
        <pc:spChg chg="mod">
          <ac:chgData name="Fabio Rossi" userId="72cc4958-ff85-466e-b78a-5a6e7bb662c3" providerId="ADAL" clId="{C2A4D307-F6DB-49F4-87DB-E3C95275CB52}" dt="2024-11-13T09:37:14.543" v="859" actId="255"/>
          <ac:spMkLst>
            <pc:docMk/>
            <pc:sldMk cId="3415636312" sldId="291"/>
            <ac:spMk id="26" creationId="{6E272776-6CFD-F071-D4BF-90681F6E4C36}"/>
          </ac:spMkLst>
        </pc:spChg>
        <pc:spChg chg="mod">
          <ac:chgData name="Fabio Rossi" userId="72cc4958-ff85-466e-b78a-5a6e7bb662c3" providerId="ADAL" clId="{C2A4D307-F6DB-49F4-87DB-E3C95275CB52}" dt="2024-11-13T09:37:14.543" v="859" actId="255"/>
          <ac:spMkLst>
            <pc:docMk/>
            <pc:sldMk cId="3415636312" sldId="291"/>
            <ac:spMk id="27" creationId="{DB739886-F8EE-4689-A847-EE064A81CF6E}"/>
          </ac:spMkLst>
        </pc:spChg>
        <pc:spChg chg="mod">
          <ac:chgData name="Fabio Rossi" userId="72cc4958-ff85-466e-b78a-5a6e7bb662c3" providerId="ADAL" clId="{C2A4D307-F6DB-49F4-87DB-E3C95275CB52}" dt="2024-11-13T09:37:14.543" v="859" actId="255"/>
          <ac:spMkLst>
            <pc:docMk/>
            <pc:sldMk cId="3415636312" sldId="291"/>
            <ac:spMk id="28" creationId="{0E82B276-BDBF-A464-FDAB-B0EF4167994C}"/>
          </ac:spMkLst>
        </pc:spChg>
        <pc:spChg chg="mod">
          <ac:chgData name="Fabio Rossi" userId="72cc4958-ff85-466e-b78a-5a6e7bb662c3" providerId="ADAL" clId="{C2A4D307-F6DB-49F4-87DB-E3C95275CB52}" dt="2024-11-13T09:37:14.543" v="859" actId="255"/>
          <ac:spMkLst>
            <pc:docMk/>
            <pc:sldMk cId="3415636312" sldId="291"/>
            <ac:spMk id="30" creationId="{1C35DAC5-516E-A5D1-4705-4589CCE15E8D}"/>
          </ac:spMkLst>
        </pc:spChg>
        <pc:spChg chg="mod">
          <ac:chgData name="Fabio Rossi" userId="72cc4958-ff85-466e-b78a-5a6e7bb662c3" providerId="ADAL" clId="{C2A4D307-F6DB-49F4-87DB-E3C95275CB52}" dt="2024-11-13T09:37:14.543" v="859" actId="255"/>
          <ac:spMkLst>
            <pc:docMk/>
            <pc:sldMk cId="3415636312" sldId="291"/>
            <ac:spMk id="31" creationId="{92213C54-738B-05D5-270B-0CF50DA578C6}"/>
          </ac:spMkLst>
        </pc:spChg>
        <pc:spChg chg="mod">
          <ac:chgData name="Fabio Rossi" userId="72cc4958-ff85-466e-b78a-5a6e7bb662c3" providerId="ADAL" clId="{C2A4D307-F6DB-49F4-87DB-E3C95275CB52}" dt="2024-11-13T09:37:14.543" v="859" actId="255"/>
          <ac:spMkLst>
            <pc:docMk/>
            <pc:sldMk cId="3415636312" sldId="291"/>
            <ac:spMk id="32" creationId="{083D6B0E-E8DC-0E91-A2CB-189668D506AD}"/>
          </ac:spMkLst>
        </pc:spChg>
        <pc:spChg chg="mod">
          <ac:chgData name="Fabio Rossi" userId="72cc4958-ff85-466e-b78a-5a6e7bb662c3" providerId="ADAL" clId="{C2A4D307-F6DB-49F4-87DB-E3C95275CB52}" dt="2024-11-13T09:37:14.543" v="859" actId="255"/>
          <ac:spMkLst>
            <pc:docMk/>
            <pc:sldMk cId="3415636312" sldId="291"/>
            <ac:spMk id="34" creationId="{314BB98F-AF80-6389-C657-2DB160C0D097}"/>
          </ac:spMkLst>
        </pc:spChg>
        <pc:spChg chg="mod">
          <ac:chgData name="Fabio Rossi" userId="72cc4958-ff85-466e-b78a-5a6e7bb662c3" providerId="ADAL" clId="{C2A4D307-F6DB-49F4-87DB-E3C95275CB52}" dt="2024-11-13T09:37:14.543" v="859" actId="255"/>
          <ac:spMkLst>
            <pc:docMk/>
            <pc:sldMk cId="3415636312" sldId="291"/>
            <ac:spMk id="35" creationId="{CFA4EAA6-B92F-A773-A5F4-E4E9887DFCEA}"/>
          </ac:spMkLst>
        </pc:spChg>
        <pc:spChg chg="mod">
          <ac:chgData name="Fabio Rossi" userId="72cc4958-ff85-466e-b78a-5a6e7bb662c3" providerId="ADAL" clId="{C2A4D307-F6DB-49F4-87DB-E3C95275CB52}" dt="2024-11-13T09:37:14.543" v="859" actId="255"/>
          <ac:spMkLst>
            <pc:docMk/>
            <pc:sldMk cId="3415636312" sldId="291"/>
            <ac:spMk id="36" creationId="{717A9FD4-0F52-F4FA-AA3B-83518AB0AD4F}"/>
          </ac:spMkLst>
        </pc:spChg>
        <pc:spChg chg="add mod">
          <ac:chgData name="Fabio Rossi" userId="72cc4958-ff85-466e-b78a-5a6e7bb662c3" providerId="ADAL" clId="{C2A4D307-F6DB-49F4-87DB-E3C95275CB52}" dt="2024-11-13T09:37:36.759" v="863" actId="1076"/>
          <ac:spMkLst>
            <pc:docMk/>
            <pc:sldMk cId="3415636312" sldId="291"/>
            <ac:spMk id="37" creationId="{9A9D2B0A-870C-07F8-CB27-6805708512F7}"/>
          </ac:spMkLst>
        </pc:spChg>
        <pc:spChg chg="add mod">
          <ac:chgData name="Fabio Rossi" userId="72cc4958-ff85-466e-b78a-5a6e7bb662c3" providerId="ADAL" clId="{C2A4D307-F6DB-49F4-87DB-E3C95275CB52}" dt="2024-11-13T09:37:40.701" v="864" actId="1076"/>
          <ac:spMkLst>
            <pc:docMk/>
            <pc:sldMk cId="3415636312" sldId="291"/>
            <ac:spMk id="38" creationId="{19FEFBC4-0547-4538-BDE9-05588B53674C}"/>
          </ac:spMkLst>
        </pc:spChg>
        <pc:grpChg chg="add mod">
          <ac:chgData name="Fabio Rossi" userId="72cc4958-ff85-466e-b78a-5a6e7bb662c3" providerId="ADAL" clId="{C2A4D307-F6DB-49F4-87DB-E3C95275CB52}" dt="2024-11-13T09:38:00.739" v="868" actId="1076"/>
          <ac:grpSpMkLst>
            <pc:docMk/>
            <pc:sldMk cId="3415636312" sldId="291"/>
            <ac:grpSpMk id="4" creationId="{5E68C0EF-DFCE-22BC-DB4A-CB1CD3DF17BB}"/>
          </ac:grpSpMkLst>
        </pc:grpChg>
        <pc:grpChg chg="add mod">
          <ac:chgData name="Fabio Rossi" userId="72cc4958-ff85-466e-b78a-5a6e7bb662c3" providerId="ADAL" clId="{C2A4D307-F6DB-49F4-87DB-E3C95275CB52}" dt="2024-11-13T09:35:30.318" v="834" actId="14100"/>
          <ac:grpSpMkLst>
            <pc:docMk/>
            <pc:sldMk cId="3415636312" sldId="291"/>
            <ac:grpSpMk id="8" creationId="{F3ACC54E-B4F5-35F8-1D62-B6FB16716FEF}"/>
          </ac:grpSpMkLst>
        </pc:grpChg>
        <pc:grpChg chg="add mod">
          <ac:chgData name="Fabio Rossi" userId="72cc4958-ff85-466e-b78a-5a6e7bb662c3" providerId="ADAL" clId="{C2A4D307-F6DB-49F4-87DB-E3C95275CB52}" dt="2024-11-13T09:38:08.103" v="869" actId="1076"/>
          <ac:grpSpMkLst>
            <pc:docMk/>
            <pc:sldMk cId="3415636312" sldId="291"/>
            <ac:grpSpMk id="14" creationId="{24330BAF-B0BA-D1AB-1337-2B2C284401E3}"/>
          </ac:grpSpMkLst>
        </pc:grpChg>
        <pc:grpChg chg="del">
          <ac:chgData name="Fabio Rossi" userId="72cc4958-ff85-466e-b78a-5a6e7bb662c3" providerId="ADAL" clId="{C2A4D307-F6DB-49F4-87DB-E3C95275CB52}" dt="2024-11-13T09:18:45.325" v="289" actId="478"/>
          <ac:grpSpMkLst>
            <pc:docMk/>
            <pc:sldMk cId="3415636312" sldId="291"/>
            <ac:grpSpMk id="18" creationId="{D5008C7C-FF65-D738-0A90-EFC5F443F628}"/>
          </ac:grpSpMkLst>
        </pc:grpChg>
        <pc:grpChg chg="add mod">
          <ac:chgData name="Fabio Rossi" userId="72cc4958-ff85-466e-b78a-5a6e7bb662c3" providerId="ADAL" clId="{C2A4D307-F6DB-49F4-87DB-E3C95275CB52}" dt="2024-11-13T09:38:20.354" v="878" actId="1037"/>
          <ac:grpSpMkLst>
            <pc:docMk/>
            <pc:sldMk cId="3415636312" sldId="291"/>
            <ac:grpSpMk id="25" creationId="{A423CB3A-DF26-2FFE-F101-824547D3E469}"/>
          </ac:grpSpMkLst>
        </pc:grpChg>
        <pc:grpChg chg="add mod">
          <ac:chgData name="Fabio Rossi" userId="72cc4958-ff85-466e-b78a-5a6e7bb662c3" providerId="ADAL" clId="{C2A4D307-F6DB-49F4-87DB-E3C95275CB52}" dt="2024-11-13T09:38:30.479" v="879" actId="1076"/>
          <ac:grpSpMkLst>
            <pc:docMk/>
            <pc:sldMk cId="3415636312" sldId="291"/>
            <ac:grpSpMk id="29" creationId="{4B53913D-4CD9-B14E-A25A-AE029817C0F3}"/>
          </ac:grpSpMkLst>
        </pc:grpChg>
        <pc:grpChg chg="add mod">
          <ac:chgData name="Fabio Rossi" userId="72cc4958-ff85-466e-b78a-5a6e7bb662c3" providerId="ADAL" clId="{C2A4D307-F6DB-49F4-87DB-E3C95275CB52}" dt="2024-11-13T09:38:57.345" v="882" actId="1076"/>
          <ac:grpSpMkLst>
            <pc:docMk/>
            <pc:sldMk cId="3415636312" sldId="291"/>
            <ac:grpSpMk id="33" creationId="{8FD45D10-A99D-F085-D18B-158F93B90DE4}"/>
          </ac:grpSpMkLst>
        </pc:grpChg>
        <pc:graphicFrameChg chg="mod modGraphic">
          <ac:chgData name="Fabio Rossi" userId="72cc4958-ff85-466e-b78a-5a6e7bb662c3" providerId="ADAL" clId="{C2A4D307-F6DB-49F4-87DB-E3C95275CB52}" dt="2024-11-13T09:36:39.858" v="850" actId="404"/>
          <ac:graphicFrameMkLst>
            <pc:docMk/>
            <pc:sldMk cId="3415636312" sldId="291"/>
            <ac:graphicFrameMk id="9" creationId="{3890BF5D-11C8-D0FC-35F4-708204FE5DE0}"/>
          </ac:graphicFrameMkLst>
        </pc:graphicFrameChg>
        <pc:picChg chg="add">
          <ac:chgData name="Fabio Rossi" userId="72cc4958-ff85-466e-b78a-5a6e7bb662c3" providerId="ADAL" clId="{C2A4D307-F6DB-49F4-87DB-E3C95275CB52}" dt="2024-11-13T09:34:15.901" v="823"/>
          <ac:picMkLst>
            <pc:docMk/>
            <pc:sldMk cId="3415636312" sldId="291"/>
            <ac:picMk id="2" creationId="{91471E17-C471-6FC4-4D22-8FFB9A225CC8}"/>
          </ac:picMkLst>
        </pc:picChg>
      </pc:sldChg>
      <pc:sldChg chg="addSp delSp modSp add mod modAnim">
        <pc:chgData name="Fabio Rossi" userId="72cc4958-ff85-466e-b78a-5a6e7bb662c3" providerId="ADAL" clId="{C2A4D307-F6DB-49F4-87DB-E3C95275CB52}" dt="2024-11-13T09:48:59.989" v="1028" actId="20577"/>
        <pc:sldMkLst>
          <pc:docMk/>
          <pc:sldMk cId="2145861256" sldId="292"/>
        </pc:sldMkLst>
        <pc:spChg chg="add mod">
          <ac:chgData name="Fabio Rossi" userId="72cc4958-ff85-466e-b78a-5a6e7bb662c3" providerId="ADAL" clId="{C2A4D307-F6DB-49F4-87DB-E3C95275CB52}" dt="2024-11-13T09:41:30.847" v="905" actId="1076"/>
          <ac:spMkLst>
            <pc:docMk/>
            <pc:sldMk cId="2145861256" sldId="292"/>
            <ac:spMk id="2" creationId="{834AC608-5859-B8E2-F1F6-F679DF7CAA96}"/>
          </ac:spMkLst>
        </pc:spChg>
        <pc:spChg chg="add mod">
          <ac:chgData name="Fabio Rossi" userId="72cc4958-ff85-466e-b78a-5a6e7bb662c3" providerId="ADAL" clId="{C2A4D307-F6DB-49F4-87DB-E3C95275CB52}" dt="2024-11-13T09:40:35.191" v="893"/>
          <ac:spMkLst>
            <pc:docMk/>
            <pc:sldMk cId="2145861256" sldId="292"/>
            <ac:spMk id="4" creationId="{7E338671-FA66-772C-FC0E-0B73AC121192}"/>
          </ac:spMkLst>
        </pc:spChg>
        <pc:spChg chg="add mod">
          <ac:chgData name="Fabio Rossi" userId="72cc4958-ff85-466e-b78a-5a6e7bb662c3" providerId="ADAL" clId="{C2A4D307-F6DB-49F4-87DB-E3C95275CB52}" dt="2024-11-13T09:40:35.191" v="893"/>
          <ac:spMkLst>
            <pc:docMk/>
            <pc:sldMk cId="2145861256" sldId="292"/>
            <ac:spMk id="5" creationId="{32E0296A-38B0-64FE-E4B1-256F373D6670}"/>
          </ac:spMkLst>
        </pc:spChg>
        <pc:spChg chg="add mod">
          <ac:chgData name="Fabio Rossi" userId="72cc4958-ff85-466e-b78a-5a6e7bb662c3" providerId="ADAL" clId="{C2A4D307-F6DB-49F4-87DB-E3C95275CB52}" dt="2024-11-13T09:40:35.191" v="893"/>
          <ac:spMkLst>
            <pc:docMk/>
            <pc:sldMk cId="2145861256" sldId="292"/>
            <ac:spMk id="7" creationId="{D8F3EBE6-8C13-D249-7961-1560E7437917}"/>
          </ac:spMkLst>
        </pc:spChg>
        <pc:spChg chg="mod">
          <ac:chgData name="Fabio Rossi" userId="72cc4958-ff85-466e-b78a-5a6e7bb662c3" providerId="ADAL" clId="{C2A4D307-F6DB-49F4-87DB-E3C95275CB52}" dt="2024-11-13T09:48:59.989" v="1028" actId="20577"/>
          <ac:spMkLst>
            <pc:docMk/>
            <pc:sldMk cId="2145861256" sldId="292"/>
            <ac:spMk id="10" creationId="{980E190F-D3B3-311B-67D6-19D3A130875D}"/>
          </ac:spMkLst>
        </pc:spChg>
        <pc:spChg chg="add mod">
          <ac:chgData name="Fabio Rossi" userId="72cc4958-ff85-466e-b78a-5a6e7bb662c3" providerId="ADAL" clId="{C2A4D307-F6DB-49F4-87DB-E3C95275CB52}" dt="2024-11-13T09:40:35.191" v="893"/>
          <ac:spMkLst>
            <pc:docMk/>
            <pc:sldMk cId="2145861256" sldId="292"/>
            <ac:spMk id="12" creationId="{01D9B00A-608A-821E-BA3D-753FE7B6AA62}"/>
          </ac:spMkLst>
        </pc:spChg>
        <pc:spChg chg="add mod">
          <ac:chgData name="Fabio Rossi" userId="72cc4958-ff85-466e-b78a-5a6e7bb662c3" providerId="ADAL" clId="{C2A4D307-F6DB-49F4-87DB-E3C95275CB52}" dt="2024-11-13T09:41:33.688" v="906" actId="1076"/>
          <ac:spMkLst>
            <pc:docMk/>
            <pc:sldMk cId="2145861256" sldId="292"/>
            <ac:spMk id="13" creationId="{7ABF7D50-36DA-37F9-8C1E-B28C1551CE8C}"/>
          </ac:spMkLst>
        </pc:spChg>
        <pc:spChg chg="del">
          <ac:chgData name="Fabio Rossi" userId="72cc4958-ff85-466e-b78a-5a6e7bb662c3" providerId="ADAL" clId="{C2A4D307-F6DB-49F4-87DB-E3C95275CB52}" dt="2024-11-13T09:18:49.665" v="290" actId="478"/>
          <ac:spMkLst>
            <pc:docMk/>
            <pc:sldMk cId="2145861256" sldId="292"/>
            <ac:spMk id="17" creationId="{8569BD47-3CB8-4097-D4B8-B706F5C94327}"/>
          </ac:spMkLst>
        </pc:spChg>
        <pc:spChg chg="del">
          <ac:chgData name="Fabio Rossi" userId="72cc4958-ff85-466e-b78a-5a6e7bb662c3" providerId="ADAL" clId="{C2A4D307-F6DB-49F4-87DB-E3C95275CB52}" dt="2024-11-13T09:18:52.814" v="291" actId="478"/>
          <ac:spMkLst>
            <pc:docMk/>
            <pc:sldMk cId="2145861256" sldId="292"/>
            <ac:spMk id="23" creationId="{B610E9AE-1586-7A18-842D-883FEB78D70B}"/>
          </ac:spMkLst>
        </pc:spChg>
        <pc:grpChg chg="del">
          <ac:chgData name="Fabio Rossi" userId="72cc4958-ff85-466e-b78a-5a6e7bb662c3" providerId="ADAL" clId="{C2A4D307-F6DB-49F4-87DB-E3C95275CB52}" dt="2024-11-13T09:18:49.665" v="290" actId="478"/>
          <ac:grpSpMkLst>
            <pc:docMk/>
            <pc:sldMk cId="2145861256" sldId="292"/>
            <ac:grpSpMk id="18" creationId="{3D09AA32-5BF2-59CA-D5A4-4A119792BDA6}"/>
          </ac:grpSpMkLst>
        </pc:grpChg>
        <pc:graphicFrameChg chg="add mod">
          <ac:chgData name="Fabio Rossi" userId="72cc4958-ff85-466e-b78a-5a6e7bb662c3" providerId="ADAL" clId="{C2A4D307-F6DB-49F4-87DB-E3C95275CB52}" dt="2024-11-13T09:40:42.144" v="894" actId="1076"/>
          <ac:graphicFrameMkLst>
            <pc:docMk/>
            <pc:sldMk cId="2145861256" sldId="292"/>
            <ac:graphicFrameMk id="15" creationId="{7FE81A28-FD9B-6E5C-B6D7-99AD5007794A}"/>
          </ac:graphicFrameMkLst>
        </pc:graphicFrameChg>
        <pc:picChg chg="add mod">
          <ac:chgData name="Fabio Rossi" userId="72cc4958-ff85-466e-b78a-5a6e7bb662c3" providerId="ADAL" clId="{C2A4D307-F6DB-49F4-87DB-E3C95275CB52}" dt="2024-11-13T09:40:35.191" v="893"/>
          <ac:picMkLst>
            <pc:docMk/>
            <pc:sldMk cId="2145861256" sldId="292"/>
            <ac:picMk id="8" creationId="{EA828382-F873-30EF-5522-BC17DE6D8246}"/>
          </ac:picMkLst>
        </pc:picChg>
        <pc:picChg chg="add mod">
          <ac:chgData name="Fabio Rossi" userId="72cc4958-ff85-466e-b78a-5a6e7bb662c3" providerId="ADAL" clId="{C2A4D307-F6DB-49F4-87DB-E3C95275CB52}" dt="2024-11-13T09:41:10.223" v="901" actId="1076"/>
          <ac:picMkLst>
            <pc:docMk/>
            <pc:sldMk cId="2145861256" sldId="292"/>
            <ac:picMk id="9" creationId="{D5FEE9F3-395B-83BC-6EF8-5D52D30163F0}"/>
          </ac:picMkLst>
        </pc:picChg>
        <pc:picChg chg="add mod">
          <ac:chgData name="Fabio Rossi" userId="72cc4958-ff85-466e-b78a-5a6e7bb662c3" providerId="ADAL" clId="{C2A4D307-F6DB-49F4-87DB-E3C95275CB52}" dt="2024-11-13T09:41:19.846" v="902" actId="1076"/>
          <ac:picMkLst>
            <pc:docMk/>
            <pc:sldMk cId="2145861256" sldId="292"/>
            <ac:picMk id="11" creationId="{6D182F7F-7C15-22B3-60B5-5269F0529E24}"/>
          </ac:picMkLst>
        </pc:picChg>
        <pc:cxnChg chg="add mod">
          <ac:chgData name="Fabio Rossi" userId="72cc4958-ff85-466e-b78a-5a6e7bb662c3" providerId="ADAL" clId="{C2A4D307-F6DB-49F4-87DB-E3C95275CB52}" dt="2024-11-13T09:40:35.191" v="893"/>
          <ac:cxnSpMkLst>
            <pc:docMk/>
            <pc:sldMk cId="2145861256" sldId="292"/>
            <ac:cxnSpMk id="14" creationId="{FADBF970-379B-8869-7FF9-088B021AF0EC}"/>
          </ac:cxnSpMkLst>
        </pc:cxnChg>
      </pc:sldChg>
      <pc:sldChg chg="addSp delSp modSp add mod modAnim">
        <pc:chgData name="Fabio Rossi" userId="72cc4958-ff85-466e-b78a-5a6e7bb662c3" providerId="ADAL" clId="{C2A4D307-F6DB-49F4-87DB-E3C95275CB52}" dt="2024-11-13T13:56:26.523" v="3170" actId="1076"/>
        <pc:sldMkLst>
          <pc:docMk/>
          <pc:sldMk cId="4015448175" sldId="293"/>
        </pc:sldMkLst>
        <pc:spChg chg="del">
          <ac:chgData name="Fabio Rossi" userId="72cc4958-ff85-466e-b78a-5a6e7bb662c3" providerId="ADAL" clId="{C2A4D307-F6DB-49F4-87DB-E3C95275CB52}" dt="2024-11-13T09:42:58.168" v="923" actId="478"/>
          <ac:spMkLst>
            <pc:docMk/>
            <pc:sldMk cId="4015448175" sldId="293"/>
            <ac:spMk id="2" creationId="{F5F9A49E-5EC1-FD46-6F55-DA61F52428BB}"/>
          </ac:spMkLst>
        </pc:spChg>
        <pc:spChg chg="del">
          <ac:chgData name="Fabio Rossi" userId="72cc4958-ff85-466e-b78a-5a6e7bb662c3" providerId="ADAL" clId="{C2A4D307-F6DB-49F4-87DB-E3C95275CB52}" dt="2024-11-13T09:42:58.168" v="923" actId="478"/>
          <ac:spMkLst>
            <pc:docMk/>
            <pc:sldMk cId="4015448175" sldId="293"/>
            <ac:spMk id="4" creationId="{AD0613E5-D3AB-5CA7-54B2-4667938207B1}"/>
          </ac:spMkLst>
        </pc:spChg>
        <pc:spChg chg="del">
          <ac:chgData name="Fabio Rossi" userId="72cc4958-ff85-466e-b78a-5a6e7bb662c3" providerId="ADAL" clId="{C2A4D307-F6DB-49F4-87DB-E3C95275CB52}" dt="2024-11-13T09:42:58.168" v="923" actId="478"/>
          <ac:spMkLst>
            <pc:docMk/>
            <pc:sldMk cId="4015448175" sldId="293"/>
            <ac:spMk id="5" creationId="{B60C71C2-B6AB-DE72-559B-E43FD2BFB6F0}"/>
          </ac:spMkLst>
        </pc:spChg>
        <pc:spChg chg="del mod">
          <ac:chgData name="Fabio Rossi" userId="72cc4958-ff85-466e-b78a-5a6e7bb662c3" providerId="ADAL" clId="{C2A4D307-F6DB-49F4-87DB-E3C95275CB52}" dt="2024-11-13T13:55:30.116" v="3146" actId="478"/>
          <ac:spMkLst>
            <pc:docMk/>
            <pc:sldMk cId="4015448175" sldId="293"/>
            <ac:spMk id="6" creationId="{30060AE8-77F0-8FDD-1033-90C7A2745829}"/>
          </ac:spMkLst>
        </pc:spChg>
        <pc:spChg chg="del">
          <ac:chgData name="Fabio Rossi" userId="72cc4958-ff85-466e-b78a-5a6e7bb662c3" providerId="ADAL" clId="{C2A4D307-F6DB-49F4-87DB-E3C95275CB52}" dt="2024-11-13T09:42:58.168" v="923" actId="478"/>
          <ac:spMkLst>
            <pc:docMk/>
            <pc:sldMk cId="4015448175" sldId="293"/>
            <ac:spMk id="7" creationId="{4DFF2C5C-D61C-1413-20FA-8E564156B9D3}"/>
          </ac:spMkLst>
        </pc:spChg>
        <pc:spChg chg="mod">
          <ac:chgData name="Fabio Rossi" userId="72cc4958-ff85-466e-b78a-5a6e7bb662c3" providerId="ADAL" clId="{C2A4D307-F6DB-49F4-87DB-E3C95275CB52}" dt="2024-11-13T09:49:14.108" v="1051" actId="20577"/>
          <ac:spMkLst>
            <pc:docMk/>
            <pc:sldMk cId="4015448175" sldId="293"/>
            <ac:spMk id="10" creationId="{7175280F-0D46-58F6-0274-AD9BD941A4CA}"/>
          </ac:spMkLst>
        </pc:spChg>
        <pc:spChg chg="del">
          <ac:chgData name="Fabio Rossi" userId="72cc4958-ff85-466e-b78a-5a6e7bb662c3" providerId="ADAL" clId="{C2A4D307-F6DB-49F4-87DB-E3C95275CB52}" dt="2024-11-13T09:42:58.168" v="923" actId="478"/>
          <ac:spMkLst>
            <pc:docMk/>
            <pc:sldMk cId="4015448175" sldId="293"/>
            <ac:spMk id="12" creationId="{4A8C71E4-8522-8BE9-18BA-0ACD1155B2FD}"/>
          </ac:spMkLst>
        </pc:spChg>
        <pc:spChg chg="del">
          <ac:chgData name="Fabio Rossi" userId="72cc4958-ff85-466e-b78a-5a6e7bb662c3" providerId="ADAL" clId="{C2A4D307-F6DB-49F4-87DB-E3C95275CB52}" dt="2024-11-13T09:42:58.168" v="923" actId="478"/>
          <ac:spMkLst>
            <pc:docMk/>
            <pc:sldMk cId="4015448175" sldId="293"/>
            <ac:spMk id="13" creationId="{71B67DB0-9D0C-1036-8B55-0D243C7963CB}"/>
          </ac:spMkLst>
        </pc:spChg>
        <pc:spChg chg="mod">
          <ac:chgData name="Fabio Rossi" userId="72cc4958-ff85-466e-b78a-5a6e7bb662c3" providerId="ADAL" clId="{C2A4D307-F6DB-49F4-87DB-E3C95275CB52}" dt="2024-11-13T13:56:26.523" v="3170" actId="1076"/>
          <ac:spMkLst>
            <pc:docMk/>
            <pc:sldMk cId="4015448175" sldId="293"/>
            <ac:spMk id="18" creationId="{AD5A2AB3-D7DE-8521-DDD8-9C5F1AA44A5A}"/>
          </ac:spMkLst>
        </pc:spChg>
        <pc:spChg chg="mod">
          <ac:chgData name="Fabio Rossi" userId="72cc4958-ff85-466e-b78a-5a6e7bb662c3" providerId="ADAL" clId="{C2A4D307-F6DB-49F4-87DB-E3C95275CB52}" dt="2024-11-13T13:56:26.523" v="3170" actId="1076"/>
          <ac:spMkLst>
            <pc:docMk/>
            <pc:sldMk cId="4015448175" sldId="293"/>
            <ac:spMk id="19" creationId="{BB9266A6-CE0B-3D38-DD29-9A8C5C2809E5}"/>
          </ac:spMkLst>
        </pc:spChg>
        <pc:spChg chg="mod">
          <ac:chgData name="Fabio Rossi" userId="72cc4958-ff85-466e-b78a-5a6e7bb662c3" providerId="ADAL" clId="{C2A4D307-F6DB-49F4-87DB-E3C95275CB52}" dt="2024-11-13T13:56:01.844" v="3149" actId="1076"/>
          <ac:spMkLst>
            <pc:docMk/>
            <pc:sldMk cId="4015448175" sldId="293"/>
            <ac:spMk id="23" creationId="{4D63E401-1C54-F952-4733-9BD4A119C772}"/>
          </ac:spMkLst>
        </pc:spChg>
        <pc:spChg chg="mod">
          <ac:chgData name="Fabio Rossi" userId="72cc4958-ff85-466e-b78a-5a6e7bb662c3" providerId="ADAL" clId="{C2A4D307-F6DB-49F4-87DB-E3C95275CB52}" dt="2024-11-13T13:56:01.844" v="3149" actId="1076"/>
          <ac:spMkLst>
            <pc:docMk/>
            <pc:sldMk cId="4015448175" sldId="293"/>
            <ac:spMk id="24" creationId="{737BC7AD-107E-1337-FE33-547B44CFA8BC}"/>
          </ac:spMkLst>
        </pc:spChg>
        <pc:spChg chg="mod">
          <ac:chgData name="Fabio Rossi" userId="72cc4958-ff85-466e-b78a-5a6e7bb662c3" providerId="ADAL" clId="{C2A4D307-F6DB-49F4-87DB-E3C95275CB52}" dt="2024-11-13T09:45:24.243" v="956"/>
          <ac:spMkLst>
            <pc:docMk/>
            <pc:sldMk cId="4015448175" sldId="293"/>
            <ac:spMk id="27" creationId="{52FE82A9-A69B-EAE6-18AE-6A34F8CBCF0A}"/>
          </ac:spMkLst>
        </pc:spChg>
        <pc:spChg chg="mod">
          <ac:chgData name="Fabio Rossi" userId="72cc4958-ff85-466e-b78a-5a6e7bb662c3" providerId="ADAL" clId="{C2A4D307-F6DB-49F4-87DB-E3C95275CB52}" dt="2024-11-13T13:55:25.749" v="3144" actId="14100"/>
          <ac:spMkLst>
            <pc:docMk/>
            <pc:sldMk cId="4015448175" sldId="293"/>
            <ac:spMk id="28" creationId="{E6D33030-6378-DDCB-AE18-5C4A4800BE60}"/>
          </ac:spMkLst>
        </pc:spChg>
        <pc:spChg chg="add mod">
          <ac:chgData name="Fabio Rossi" userId="72cc4958-ff85-466e-b78a-5a6e7bb662c3" providerId="ADAL" clId="{C2A4D307-F6DB-49F4-87DB-E3C95275CB52}" dt="2024-11-13T09:48:16.520" v="982" actId="167"/>
          <ac:spMkLst>
            <pc:docMk/>
            <pc:sldMk cId="4015448175" sldId="293"/>
            <ac:spMk id="29" creationId="{31B797BB-267D-B98C-1244-2B9E37BC5987}"/>
          </ac:spMkLst>
        </pc:spChg>
        <pc:spChg chg="add mod">
          <ac:chgData name="Fabio Rossi" userId="72cc4958-ff85-466e-b78a-5a6e7bb662c3" providerId="ADAL" clId="{C2A4D307-F6DB-49F4-87DB-E3C95275CB52}" dt="2024-11-13T09:48:02.164" v="980" actId="1076"/>
          <ac:spMkLst>
            <pc:docMk/>
            <pc:sldMk cId="4015448175" sldId="293"/>
            <ac:spMk id="30" creationId="{79A68612-2BD3-97A5-3F01-692A7066F57F}"/>
          </ac:spMkLst>
        </pc:spChg>
        <pc:spChg chg="add mod">
          <ac:chgData name="Fabio Rossi" userId="72cc4958-ff85-466e-b78a-5a6e7bb662c3" providerId="ADAL" clId="{C2A4D307-F6DB-49F4-87DB-E3C95275CB52}" dt="2024-11-13T09:47:36.745" v="977" actId="11529"/>
          <ac:spMkLst>
            <pc:docMk/>
            <pc:sldMk cId="4015448175" sldId="293"/>
            <ac:spMk id="32" creationId="{89D19135-3B4E-758C-444F-80E3298BC46A}"/>
          </ac:spMkLst>
        </pc:spChg>
        <pc:spChg chg="add del mod">
          <ac:chgData name="Fabio Rossi" userId="72cc4958-ff85-466e-b78a-5a6e7bb662c3" providerId="ADAL" clId="{C2A4D307-F6DB-49F4-87DB-E3C95275CB52}" dt="2024-11-13T13:56:05.876" v="3150" actId="478"/>
          <ac:spMkLst>
            <pc:docMk/>
            <pc:sldMk cId="4015448175" sldId="293"/>
            <ac:spMk id="34" creationId="{E292CD69-5B06-86A8-98E9-B17D18D1942E}"/>
          </ac:spMkLst>
        </pc:spChg>
        <pc:grpChg chg="add mod">
          <ac:chgData name="Fabio Rossi" userId="72cc4958-ff85-466e-b78a-5a6e7bb662c3" providerId="ADAL" clId="{C2A4D307-F6DB-49F4-87DB-E3C95275CB52}" dt="2024-11-13T13:56:26.523" v="3170" actId="1076"/>
          <ac:grpSpMkLst>
            <pc:docMk/>
            <pc:sldMk cId="4015448175" sldId="293"/>
            <ac:grpSpMk id="16" creationId="{98ECD6C4-5593-2089-AC79-99FF95D3B515}"/>
          </ac:grpSpMkLst>
        </pc:grpChg>
        <pc:grpChg chg="add mod">
          <ac:chgData name="Fabio Rossi" userId="72cc4958-ff85-466e-b78a-5a6e7bb662c3" providerId="ADAL" clId="{C2A4D307-F6DB-49F4-87DB-E3C95275CB52}" dt="2024-11-13T13:56:01.844" v="3149" actId="1076"/>
          <ac:grpSpMkLst>
            <pc:docMk/>
            <pc:sldMk cId="4015448175" sldId="293"/>
            <ac:grpSpMk id="21" creationId="{282971E9-5C48-9669-4CE3-A673A02BD962}"/>
          </ac:grpSpMkLst>
        </pc:grpChg>
        <pc:grpChg chg="add mod">
          <ac:chgData name="Fabio Rossi" userId="72cc4958-ff85-466e-b78a-5a6e7bb662c3" providerId="ADAL" clId="{C2A4D307-F6DB-49F4-87DB-E3C95275CB52}" dt="2024-11-13T13:55:36.287" v="3147" actId="1076"/>
          <ac:grpSpMkLst>
            <pc:docMk/>
            <pc:sldMk cId="4015448175" sldId="293"/>
            <ac:grpSpMk id="26" creationId="{DE3BB63F-0329-7A44-5249-588B04038048}"/>
          </ac:grpSpMkLst>
        </pc:grpChg>
        <pc:graphicFrameChg chg="del">
          <ac:chgData name="Fabio Rossi" userId="72cc4958-ff85-466e-b78a-5a6e7bb662c3" providerId="ADAL" clId="{C2A4D307-F6DB-49F4-87DB-E3C95275CB52}" dt="2024-11-13T09:42:58.168" v="923" actId="478"/>
          <ac:graphicFrameMkLst>
            <pc:docMk/>
            <pc:sldMk cId="4015448175" sldId="293"/>
            <ac:graphicFrameMk id="15" creationId="{A5A8F03A-59E3-2A0D-D9B6-4A7249CB08FF}"/>
          </ac:graphicFrameMkLst>
        </pc:graphicFrameChg>
        <pc:picChg chg="del">
          <ac:chgData name="Fabio Rossi" userId="72cc4958-ff85-466e-b78a-5a6e7bb662c3" providerId="ADAL" clId="{C2A4D307-F6DB-49F4-87DB-E3C95275CB52}" dt="2024-11-13T09:42:58.168" v="923" actId="478"/>
          <ac:picMkLst>
            <pc:docMk/>
            <pc:sldMk cId="4015448175" sldId="293"/>
            <ac:picMk id="8" creationId="{EE14B5F0-D39B-5D95-22F9-DBB760FA6C29}"/>
          </ac:picMkLst>
        </pc:picChg>
        <pc:picChg chg="del">
          <ac:chgData name="Fabio Rossi" userId="72cc4958-ff85-466e-b78a-5a6e7bb662c3" providerId="ADAL" clId="{C2A4D307-F6DB-49F4-87DB-E3C95275CB52}" dt="2024-11-13T09:42:58.168" v="923" actId="478"/>
          <ac:picMkLst>
            <pc:docMk/>
            <pc:sldMk cId="4015448175" sldId="293"/>
            <ac:picMk id="9" creationId="{289C6324-DCF2-41AF-2761-EE0DFD6B19D3}"/>
          </ac:picMkLst>
        </pc:picChg>
        <pc:picChg chg="del">
          <ac:chgData name="Fabio Rossi" userId="72cc4958-ff85-466e-b78a-5a6e7bb662c3" providerId="ADAL" clId="{C2A4D307-F6DB-49F4-87DB-E3C95275CB52}" dt="2024-11-13T09:42:58.168" v="923" actId="478"/>
          <ac:picMkLst>
            <pc:docMk/>
            <pc:sldMk cId="4015448175" sldId="293"/>
            <ac:picMk id="11" creationId="{16468B6D-4B34-D4E4-5C7F-EA4AC8D34ADA}"/>
          </ac:picMkLst>
        </pc:picChg>
        <pc:picChg chg="mod">
          <ac:chgData name="Fabio Rossi" userId="72cc4958-ff85-466e-b78a-5a6e7bb662c3" providerId="ADAL" clId="{C2A4D307-F6DB-49F4-87DB-E3C95275CB52}" dt="2024-11-13T13:56:26.523" v="3170" actId="1076"/>
          <ac:picMkLst>
            <pc:docMk/>
            <pc:sldMk cId="4015448175" sldId="293"/>
            <ac:picMk id="17" creationId="{52F9492B-E465-AA67-6103-576F8D35DF53}"/>
          </ac:picMkLst>
        </pc:picChg>
        <pc:picChg chg="mod">
          <ac:chgData name="Fabio Rossi" userId="72cc4958-ff85-466e-b78a-5a6e7bb662c3" providerId="ADAL" clId="{C2A4D307-F6DB-49F4-87DB-E3C95275CB52}" dt="2024-11-13T13:56:26.523" v="3170" actId="1076"/>
          <ac:picMkLst>
            <pc:docMk/>
            <pc:sldMk cId="4015448175" sldId="293"/>
            <ac:picMk id="20" creationId="{941631FE-0D84-7CEB-B9AA-F8D0C35E4887}"/>
          </ac:picMkLst>
        </pc:picChg>
        <pc:picChg chg="mod">
          <ac:chgData name="Fabio Rossi" userId="72cc4958-ff85-466e-b78a-5a6e7bb662c3" providerId="ADAL" clId="{C2A4D307-F6DB-49F4-87DB-E3C95275CB52}" dt="2024-11-13T13:56:01.844" v="3149" actId="1076"/>
          <ac:picMkLst>
            <pc:docMk/>
            <pc:sldMk cId="4015448175" sldId="293"/>
            <ac:picMk id="22" creationId="{AC2E3D38-FF8A-7F2B-308F-CE9C6FEA62E0}"/>
          </ac:picMkLst>
        </pc:picChg>
        <pc:picChg chg="add del mod">
          <ac:chgData name="Fabio Rossi" userId="72cc4958-ff85-466e-b78a-5a6e7bb662c3" providerId="ADAL" clId="{C2A4D307-F6DB-49F4-87DB-E3C95275CB52}" dt="2024-11-13T09:45:28.828" v="957" actId="478"/>
          <ac:picMkLst>
            <pc:docMk/>
            <pc:sldMk cId="4015448175" sldId="293"/>
            <ac:picMk id="25" creationId="{E48D2E05-6ADF-C45C-8433-32CAE55B7F34}"/>
          </ac:picMkLst>
        </pc:picChg>
        <pc:picChg chg="add mod">
          <ac:chgData name="Fabio Rossi" userId="72cc4958-ff85-466e-b78a-5a6e7bb662c3" providerId="ADAL" clId="{C2A4D307-F6DB-49F4-87DB-E3C95275CB52}" dt="2024-11-13T09:45:36.290" v="959" actId="1076"/>
          <ac:picMkLst>
            <pc:docMk/>
            <pc:sldMk cId="4015448175" sldId="293"/>
            <ac:picMk id="31" creationId="{60F57195-7BE2-80E5-E325-3A469BDCE296}"/>
          </ac:picMkLst>
        </pc:picChg>
        <pc:cxnChg chg="del">
          <ac:chgData name="Fabio Rossi" userId="72cc4958-ff85-466e-b78a-5a6e7bb662c3" providerId="ADAL" clId="{C2A4D307-F6DB-49F4-87DB-E3C95275CB52}" dt="2024-11-13T09:42:58.168" v="923" actId="478"/>
          <ac:cxnSpMkLst>
            <pc:docMk/>
            <pc:sldMk cId="4015448175" sldId="293"/>
            <ac:cxnSpMk id="14" creationId="{20A1772F-E608-8061-ECD5-02559472027B}"/>
          </ac:cxnSpMkLst>
        </pc:cxnChg>
      </pc:sldChg>
      <pc:sldChg chg="add del">
        <pc:chgData name="Fabio Rossi" userId="72cc4958-ff85-466e-b78a-5a6e7bb662c3" providerId="ADAL" clId="{C2A4D307-F6DB-49F4-87DB-E3C95275CB52}" dt="2024-11-13T09:42:32.093" v="921" actId="47"/>
        <pc:sldMkLst>
          <pc:docMk/>
          <pc:sldMk cId="13546471" sldId="294"/>
        </pc:sldMkLst>
      </pc:sldChg>
      <pc:sldChg chg="addSp modSp add mod ord">
        <pc:chgData name="Fabio Rossi" userId="72cc4958-ff85-466e-b78a-5a6e7bb662c3" providerId="ADAL" clId="{C2A4D307-F6DB-49F4-87DB-E3C95275CB52}" dt="2024-11-13T09:49:57.012" v="1070" actId="20577"/>
        <pc:sldMkLst>
          <pc:docMk/>
          <pc:sldMk cId="813374009" sldId="294"/>
        </pc:sldMkLst>
        <pc:spChg chg="add mod">
          <ac:chgData name="Fabio Rossi" userId="72cc4958-ff85-466e-b78a-5a6e7bb662c3" providerId="ADAL" clId="{C2A4D307-F6DB-49F4-87DB-E3C95275CB52}" dt="2024-11-13T09:49:41.900" v="1057" actId="1076"/>
          <ac:spMkLst>
            <pc:docMk/>
            <pc:sldMk cId="813374009" sldId="294"/>
            <ac:spMk id="4" creationId="{4B81E471-B3F6-D8A1-3288-A5E4DFCBF100}"/>
          </ac:spMkLst>
        </pc:spChg>
        <pc:spChg chg="add mod">
          <ac:chgData name="Fabio Rossi" userId="72cc4958-ff85-466e-b78a-5a6e7bb662c3" providerId="ADAL" clId="{C2A4D307-F6DB-49F4-87DB-E3C95275CB52}" dt="2024-11-13T09:49:41.900" v="1057" actId="1076"/>
          <ac:spMkLst>
            <pc:docMk/>
            <pc:sldMk cId="813374009" sldId="294"/>
            <ac:spMk id="5" creationId="{7E11E6B3-1967-BBFF-07BB-2CCD806DF7F1}"/>
          </ac:spMkLst>
        </pc:spChg>
        <pc:spChg chg="add mod">
          <ac:chgData name="Fabio Rossi" userId="72cc4958-ff85-466e-b78a-5a6e7bb662c3" providerId="ADAL" clId="{C2A4D307-F6DB-49F4-87DB-E3C95275CB52}" dt="2024-11-13T09:49:41.900" v="1057" actId="1076"/>
          <ac:spMkLst>
            <pc:docMk/>
            <pc:sldMk cId="813374009" sldId="294"/>
            <ac:spMk id="7" creationId="{4EC07560-1B85-B57A-7329-85DCFC187DF6}"/>
          </ac:spMkLst>
        </pc:spChg>
        <pc:spChg chg="add mod">
          <ac:chgData name="Fabio Rossi" userId="72cc4958-ff85-466e-b78a-5a6e7bb662c3" providerId="ADAL" clId="{C2A4D307-F6DB-49F4-87DB-E3C95275CB52}" dt="2024-11-13T09:49:41.900" v="1057" actId="1076"/>
          <ac:spMkLst>
            <pc:docMk/>
            <pc:sldMk cId="813374009" sldId="294"/>
            <ac:spMk id="8" creationId="{947FB31C-4D53-6FD4-24B9-FA7085E943B3}"/>
          </ac:spMkLst>
        </pc:spChg>
        <pc:spChg chg="add mod">
          <ac:chgData name="Fabio Rossi" userId="72cc4958-ff85-466e-b78a-5a6e7bb662c3" providerId="ADAL" clId="{C2A4D307-F6DB-49F4-87DB-E3C95275CB52}" dt="2024-11-13T09:49:41.900" v="1057" actId="1076"/>
          <ac:spMkLst>
            <pc:docMk/>
            <pc:sldMk cId="813374009" sldId="294"/>
            <ac:spMk id="9" creationId="{B3E84D30-6813-8CC3-D138-B903F281933A}"/>
          </ac:spMkLst>
        </pc:spChg>
        <pc:spChg chg="mod">
          <ac:chgData name="Fabio Rossi" userId="72cc4958-ff85-466e-b78a-5a6e7bb662c3" providerId="ADAL" clId="{C2A4D307-F6DB-49F4-87DB-E3C95275CB52}" dt="2024-11-13T09:49:57.012" v="1070" actId="20577"/>
          <ac:spMkLst>
            <pc:docMk/>
            <pc:sldMk cId="813374009" sldId="294"/>
            <ac:spMk id="10" creationId="{6C4B1EC2-84E4-7694-CFE3-56CA0B2484C2}"/>
          </ac:spMkLst>
        </pc:spChg>
        <pc:picChg chg="add mod">
          <ac:chgData name="Fabio Rossi" userId="72cc4958-ff85-466e-b78a-5a6e7bb662c3" providerId="ADAL" clId="{C2A4D307-F6DB-49F4-87DB-E3C95275CB52}" dt="2024-11-13T09:49:41.900" v="1057" actId="1076"/>
          <ac:picMkLst>
            <pc:docMk/>
            <pc:sldMk cId="813374009" sldId="294"/>
            <ac:picMk id="2" creationId="{AE9C8BE7-3C90-596D-7526-FBE046EECA5A}"/>
          </ac:picMkLst>
        </pc:picChg>
        <pc:picChg chg="add mod">
          <ac:chgData name="Fabio Rossi" userId="72cc4958-ff85-466e-b78a-5a6e7bb662c3" providerId="ADAL" clId="{C2A4D307-F6DB-49F4-87DB-E3C95275CB52}" dt="2024-11-13T09:49:41.900" v="1057" actId="1076"/>
          <ac:picMkLst>
            <pc:docMk/>
            <pc:sldMk cId="813374009" sldId="294"/>
            <ac:picMk id="11" creationId="{EFD2E6F0-F1BD-1E57-4DDA-3A8553F7B131}"/>
          </ac:picMkLst>
        </pc:picChg>
      </pc:sldChg>
      <pc:sldChg chg="add del">
        <pc:chgData name="Fabio Rossi" userId="72cc4958-ff85-466e-b78a-5a6e7bb662c3" providerId="ADAL" clId="{C2A4D307-F6DB-49F4-87DB-E3C95275CB52}" dt="2024-11-13T09:43:07.829" v="943"/>
        <pc:sldMkLst>
          <pc:docMk/>
          <pc:sldMk cId="2469003925" sldId="294"/>
        </pc:sldMkLst>
      </pc:sldChg>
      <pc:sldChg chg="addSp delSp modSp add mod">
        <pc:chgData name="Fabio Rossi" userId="72cc4958-ff85-466e-b78a-5a6e7bb662c3" providerId="ADAL" clId="{C2A4D307-F6DB-49F4-87DB-E3C95275CB52}" dt="2024-11-13T09:51:25.384" v="1122" actId="14100"/>
        <pc:sldMkLst>
          <pc:docMk/>
          <pc:sldMk cId="2144469028" sldId="295"/>
        </pc:sldMkLst>
        <pc:spChg chg="mod">
          <ac:chgData name="Fabio Rossi" userId="72cc4958-ff85-466e-b78a-5a6e7bb662c3" providerId="ADAL" clId="{C2A4D307-F6DB-49F4-87DB-E3C95275CB52}" dt="2024-11-13T09:50:39.792" v="1074"/>
          <ac:spMkLst>
            <pc:docMk/>
            <pc:sldMk cId="2144469028" sldId="295"/>
            <ac:spMk id="4" creationId="{EDECDE61-7E08-A7C4-7705-9BFC1A2B9A73}"/>
          </ac:spMkLst>
        </pc:spChg>
        <pc:spChg chg="mod">
          <ac:chgData name="Fabio Rossi" userId="72cc4958-ff85-466e-b78a-5a6e7bb662c3" providerId="ADAL" clId="{C2A4D307-F6DB-49F4-87DB-E3C95275CB52}" dt="2024-11-13T09:51:15.185" v="1120" actId="14100"/>
          <ac:spMkLst>
            <pc:docMk/>
            <pc:sldMk cId="2144469028" sldId="295"/>
            <ac:spMk id="5" creationId="{17CA50C1-815A-92C4-B068-B97E3BA5881F}"/>
          </ac:spMkLst>
        </pc:spChg>
        <pc:spChg chg="mod">
          <ac:chgData name="Fabio Rossi" userId="72cc4958-ff85-466e-b78a-5a6e7bb662c3" providerId="ADAL" clId="{C2A4D307-F6DB-49F4-87DB-E3C95275CB52}" dt="2024-11-13T09:50:39.792" v="1074"/>
          <ac:spMkLst>
            <pc:docMk/>
            <pc:sldMk cId="2144469028" sldId="295"/>
            <ac:spMk id="8" creationId="{CAB04324-0756-FE4E-3536-3E06DF1D8133}"/>
          </ac:spMkLst>
        </pc:spChg>
        <pc:spChg chg="mod">
          <ac:chgData name="Fabio Rossi" userId="72cc4958-ff85-466e-b78a-5a6e7bb662c3" providerId="ADAL" clId="{C2A4D307-F6DB-49F4-87DB-E3C95275CB52}" dt="2024-11-13T09:50:39.792" v="1074"/>
          <ac:spMkLst>
            <pc:docMk/>
            <pc:sldMk cId="2144469028" sldId="295"/>
            <ac:spMk id="9" creationId="{C204A5E6-0D8F-6257-6E81-A3F720319E9B}"/>
          </ac:spMkLst>
        </pc:spChg>
        <pc:spChg chg="mod">
          <ac:chgData name="Fabio Rossi" userId="72cc4958-ff85-466e-b78a-5a6e7bb662c3" providerId="ADAL" clId="{C2A4D307-F6DB-49F4-87DB-E3C95275CB52}" dt="2024-11-13T09:50:50.546" v="1083" actId="27636"/>
          <ac:spMkLst>
            <pc:docMk/>
            <pc:sldMk cId="2144469028" sldId="295"/>
            <ac:spMk id="10" creationId="{B25D62FC-268A-6661-9633-23A4B12A9EDC}"/>
          </ac:spMkLst>
        </pc:spChg>
        <pc:spChg chg="mod">
          <ac:chgData name="Fabio Rossi" userId="72cc4958-ff85-466e-b78a-5a6e7bb662c3" providerId="ADAL" clId="{C2A4D307-F6DB-49F4-87DB-E3C95275CB52}" dt="2024-11-13T09:50:39.792" v="1074"/>
          <ac:spMkLst>
            <pc:docMk/>
            <pc:sldMk cId="2144469028" sldId="295"/>
            <ac:spMk id="12" creationId="{236CA749-2ED8-CA38-F240-0F0C0EF51A8D}"/>
          </ac:spMkLst>
        </pc:spChg>
        <pc:spChg chg="mod">
          <ac:chgData name="Fabio Rossi" userId="72cc4958-ff85-466e-b78a-5a6e7bb662c3" providerId="ADAL" clId="{C2A4D307-F6DB-49F4-87DB-E3C95275CB52}" dt="2024-11-13T09:51:21.058" v="1121" actId="14100"/>
          <ac:spMkLst>
            <pc:docMk/>
            <pc:sldMk cId="2144469028" sldId="295"/>
            <ac:spMk id="13" creationId="{32741D3A-1BAF-0E73-9F7A-9762E034139C}"/>
          </ac:spMkLst>
        </pc:spChg>
        <pc:spChg chg="mod">
          <ac:chgData name="Fabio Rossi" userId="72cc4958-ff85-466e-b78a-5a6e7bb662c3" providerId="ADAL" clId="{C2A4D307-F6DB-49F4-87DB-E3C95275CB52}" dt="2024-11-13T09:50:39.792" v="1074"/>
          <ac:spMkLst>
            <pc:docMk/>
            <pc:sldMk cId="2144469028" sldId="295"/>
            <ac:spMk id="15" creationId="{B35B620A-8C37-FF5B-834B-98D330B32851}"/>
          </ac:spMkLst>
        </pc:spChg>
        <pc:spChg chg="mod">
          <ac:chgData name="Fabio Rossi" userId="72cc4958-ff85-466e-b78a-5a6e7bb662c3" providerId="ADAL" clId="{C2A4D307-F6DB-49F4-87DB-E3C95275CB52}" dt="2024-11-13T09:51:25.384" v="1122" actId="14100"/>
          <ac:spMkLst>
            <pc:docMk/>
            <pc:sldMk cId="2144469028" sldId="295"/>
            <ac:spMk id="16" creationId="{F278CFEC-2988-52BF-32C0-3D836D65E4F2}"/>
          </ac:spMkLst>
        </pc:spChg>
        <pc:spChg chg="add del mod">
          <ac:chgData name="Fabio Rossi" userId="72cc4958-ff85-466e-b78a-5a6e7bb662c3" providerId="ADAL" clId="{C2A4D307-F6DB-49F4-87DB-E3C95275CB52}" dt="2024-11-13T09:50:45.021" v="1076" actId="478"/>
          <ac:spMkLst>
            <pc:docMk/>
            <pc:sldMk cId="2144469028" sldId="295"/>
            <ac:spMk id="21" creationId="{59ABA67F-954A-CA94-E85E-3D7F9EF16BCA}"/>
          </ac:spMkLst>
        </pc:spChg>
        <pc:grpChg chg="add mod">
          <ac:chgData name="Fabio Rossi" userId="72cc4958-ff85-466e-b78a-5a6e7bb662c3" providerId="ADAL" clId="{C2A4D307-F6DB-49F4-87DB-E3C95275CB52}" dt="2024-11-13T09:51:03.208" v="1119" actId="1036"/>
          <ac:grpSpMkLst>
            <pc:docMk/>
            <pc:sldMk cId="2144469028" sldId="295"/>
            <ac:grpSpMk id="2" creationId="{051D9899-5AF3-710B-045F-2CEB2B8CF489}"/>
          </ac:grpSpMkLst>
        </pc:grpChg>
        <pc:grpChg chg="add mod">
          <ac:chgData name="Fabio Rossi" userId="72cc4958-ff85-466e-b78a-5a6e7bb662c3" providerId="ADAL" clId="{C2A4D307-F6DB-49F4-87DB-E3C95275CB52}" dt="2024-11-13T09:51:03.208" v="1119" actId="1036"/>
          <ac:grpSpMkLst>
            <pc:docMk/>
            <pc:sldMk cId="2144469028" sldId="295"/>
            <ac:grpSpMk id="7" creationId="{E7C67A46-ED30-4BCF-769A-B3D3470DB208}"/>
          </ac:grpSpMkLst>
        </pc:grpChg>
        <pc:grpChg chg="add mod">
          <ac:chgData name="Fabio Rossi" userId="72cc4958-ff85-466e-b78a-5a6e7bb662c3" providerId="ADAL" clId="{C2A4D307-F6DB-49F4-87DB-E3C95275CB52}" dt="2024-11-13T09:51:03.208" v="1119" actId="1036"/>
          <ac:grpSpMkLst>
            <pc:docMk/>
            <pc:sldMk cId="2144469028" sldId="295"/>
            <ac:grpSpMk id="11" creationId="{1DEB340E-1F86-AD59-0AE7-86177DD1806E}"/>
          </ac:grpSpMkLst>
        </pc:grpChg>
        <pc:grpChg chg="add mod">
          <ac:chgData name="Fabio Rossi" userId="72cc4958-ff85-466e-b78a-5a6e7bb662c3" providerId="ADAL" clId="{C2A4D307-F6DB-49F4-87DB-E3C95275CB52}" dt="2024-11-13T09:51:03.208" v="1119" actId="1036"/>
          <ac:grpSpMkLst>
            <pc:docMk/>
            <pc:sldMk cId="2144469028" sldId="295"/>
            <ac:grpSpMk id="14" creationId="{DDCAD502-DF50-3568-D5BD-45A409B2BB31}"/>
          </ac:grpSpMkLst>
        </pc:grpChg>
        <pc:picChg chg="add mod">
          <ac:chgData name="Fabio Rossi" userId="72cc4958-ff85-466e-b78a-5a6e7bb662c3" providerId="ADAL" clId="{C2A4D307-F6DB-49F4-87DB-E3C95275CB52}" dt="2024-11-13T09:50:39.792" v="1074"/>
          <ac:picMkLst>
            <pc:docMk/>
            <pc:sldMk cId="2144469028" sldId="295"/>
            <ac:picMk id="17" creationId="{7B88C9F7-FFA9-AC5B-BFC2-8CB9C3DD86F0}"/>
          </ac:picMkLst>
        </pc:picChg>
        <pc:picChg chg="add mod">
          <ac:chgData name="Fabio Rossi" userId="72cc4958-ff85-466e-b78a-5a6e7bb662c3" providerId="ADAL" clId="{C2A4D307-F6DB-49F4-87DB-E3C95275CB52}" dt="2024-11-13T09:50:39.792" v="1074"/>
          <ac:picMkLst>
            <pc:docMk/>
            <pc:sldMk cId="2144469028" sldId="295"/>
            <ac:picMk id="18" creationId="{C171EA26-0204-ACAB-E41C-5DB805701F90}"/>
          </ac:picMkLst>
        </pc:picChg>
        <pc:picChg chg="add mod">
          <ac:chgData name="Fabio Rossi" userId="72cc4958-ff85-466e-b78a-5a6e7bb662c3" providerId="ADAL" clId="{C2A4D307-F6DB-49F4-87DB-E3C95275CB52}" dt="2024-11-13T09:50:39.792" v="1074"/>
          <ac:picMkLst>
            <pc:docMk/>
            <pc:sldMk cId="2144469028" sldId="295"/>
            <ac:picMk id="19" creationId="{55F7D58A-9D1F-44CB-381D-11465E9CCB69}"/>
          </ac:picMkLst>
        </pc:picChg>
        <pc:picChg chg="add mod">
          <ac:chgData name="Fabio Rossi" userId="72cc4958-ff85-466e-b78a-5a6e7bb662c3" providerId="ADAL" clId="{C2A4D307-F6DB-49F4-87DB-E3C95275CB52}" dt="2024-11-13T09:50:39.792" v="1074"/>
          <ac:picMkLst>
            <pc:docMk/>
            <pc:sldMk cId="2144469028" sldId="295"/>
            <ac:picMk id="20" creationId="{428CFB0D-3F5C-DC11-B906-B5BC1A15CCAC}"/>
          </ac:picMkLst>
        </pc:picChg>
      </pc:sldChg>
      <pc:sldChg chg="add del">
        <pc:chgData name="Fabio Rossi" userId="72cc4958-ff85-466e-b78a-5a6e7bb662c3" providerId="ADAL" clId="{C2A4D307-F6DB-49F4-87DB-E3C95275CB52}" dt="2024-11-13T09:42:32.093" v="921" actId="47"/>
        <pc:sldMkLst>
          <pc:docMk/>
          <pc:sldMk cId="2465608014" sldId="295"/>
        </pc:sldMkLst>
      </pc:sldChg>
      <pc:sldChg chg="add del">
        <pc:chgData name="Fabio Rossi" userId="72cc4958-ff85-466e-b78a-5a6e7bb662c3" providerId="ADAL" clId="{C2A4D307-F6DB-49F4-87DB-E3C95275CB52}" dt="2024-11-13T09:43:07.146" v="942"/>
        <pc:sldMkLst>
          <pc:docMk/>
          <pc:sldMk cId="3048830782" sldId="295"/>
        </pc:sldMkLst>
      </pc:sldChg>
      <pc:sldChg chg="add del">
        <pc:chgData name="Fabio Rossi" userId="72cc4958-ff85-466e-b78a-5a6e7bb662c3" providerId="ADAL" clId="{C2A4D307-F6DB-49F4-87DB-E3C95275CB52}" dt="2024-11-13T09:42:32.093" v="921" actId="47"/>
        <pc:sldMkLst>
          <pc:docMk/>
          <pc:sldMk cId="385471427" sldId="296"/>
        </pc:sldMkLst>
      </pc:sldChg>
      <pc:sldChg chg="addSp modSp add mod ord">
        <pc:chgData name="Fabio Rossi" userId="72cc4958-ff85-466e-b78a-5a6e7bb662c3" providerId="ADAL" clId="{C2A4D307-F6DB-49F4-87DB-E3C95275CB52}" dt="2024-11-13T13:56:39.796" v="3197" actId="1035"/>
        <pc:sldMkLst>
          <pc:docMk/>
          <pc:sldMk cId="977238348" sldId="296"/>
        </pc:sldMkLst>
        <pc:spChg chg="add mod">
          <ac:chgData name="Fabio Rossi" userId="72cc4958-ff85-466e-b78a-5a6e7bb662c3" providerId="ADAL" clId="{C2A4D307-F6DB-49F4-87DB-E3C95275CB52}" dt="2024-11-13T09:52:54.930" v="1128"/>
          <ac:spMkLst>
            <pc:docMk/>
            <pc:sldMk cId="977238348" sldId="296"/>
            <ac:spMk id="4" creationId="{D9A0DA3E-874E-5A9C-A582-BC07C0065487}"/>
          </ac:spMkLst>
        </pc:spChg>
        <pc:spChg chg="add mod">
          <ac:chgData name="Fabio Rossi" userId="72cc4958-ff85-466e-b78a-5a6e7bb662c3" providerId="ADAL" clId="{C2A4D307-F6DB-49F4-87DB-E3C95275CB52}" dt="2024-11-13T09:52:54.930" v="1128"/>
          <ac:spMkLst>
            <pc:docMk/>
            <pc:sldMk cId="977238348" sldId="296"/>
            <ac:spMk id="5" creationId="{4DE11370-6C3A-4C4B-A0C2-49EA7F4EA589}"/>
          </ac:spMkLst>
        </pc:spChg>
        <pc:spChg chg="add mod">
          <ac:chgData name="Fabio Rossi" userId="72cc4958-ff85-466e-b78a-5a6e7bb662c3" providerId="ADAL" clId="{C2A4D307-F6DB-49F4-87DB-E3C95275CB52}" dt="2024-11-13T09:53:11.287" v="1130"/>
          <ac:spMkLst>
            <pc:docMk/>
            <pc:sldMk cId="977238348" sldId="296"/>
            <ac:spMk id="9" creationId="{763022D5-E090-F448-4691-1C536883AD5E}"/>
          </ac:spMkLst>
        </pc:spChg>
        <pc:spChg chg="mod">
          <ac:chgData name="Fabio Rossi" userId="72cc4958-ff85-466e-b78a-5a6e7bb662c3" providerId="ADAL" clId="{C2A4D307-F6DB-49F4-87DB-E3C95275CB52}" dt="2024-11-13T09:53:47.377" v="1140" actId="20577"/>
          <ac:spMkLst>
            <pc:docMk/>
            <pc:sldMk cId="977238348" sldId="296"/>
            <ac:spMk id="10" creationId="{153B2E89-7B8E-3F5D-21D0-F7F053E7E869}"/>
          </ac:spMkLst>
        </pc:spChg>
        <pc:spChg chg="add mod">
          <ac:chgData name="Fabio Rossi" userId="72cc4958-ff85-466e-b78a-5a6e7bb662c3" providerId="ADAL" clId="{C2A4D307-F6DB-49F4-87DB-E3C95275CB52}" dt="2024-11-13T09:53:11.287" v="1130"/>
          <ac:spMkLst>
            <pc:docMk/>
            <pc:sldMk cId="977238348" sldId="296"/>
            <ac:spMk id="11" creationId="{D53CD91D-4963-D47C-6909-39A39FB53CC1}"/>
          </ac:spMkLst>
        </pc:spChg>
        <pc:picChg chg="add mod">
          <ac:chgData name="Fabio Rossi" userId="72cc4958-ff85-466e-b78a-5a6e7bb662c3" providerId="ADAL" clId="{C2A4D307-F6DB-49F4-87DB-E3C95275CB52}" dt="2024-11-13T09:52:54.930" v="1128"/>
          <ac:picMkLst>
            <pc:docMk/>
            <pc:sldMk cId="977238348" sldId="296"/>
            <ac:picMk id="2" creationId="{C9EB2404-76B6-66D4-D5A6-8C70C4F0F915}"/>
          </ac:picMkLst>
        </pc:picChg>
        <pc:picChg chg="add mod">
          <ac:chgData name="Fabio Rossi" userId="72cc4958-ff85-466e-b78a-5a6e7bb662c3" providerId="ADAL" clId="{C2A4D307-F6DB-49F4-87DB-E3C95275CB52}" dt="2024-11-13T09:52:54.930" v="1128"/>
          <ac:picMkLst>
            <pc:docMk/>
            <pc:sldMk cId="977238348" sldId="296"/>
            <ac:picMk id="7" creationId="{EDDB5A18-DCC6-5C33-B5B5-A469A5675F42}"/>
          </ac:picMkLst>
        </pc:picChg>
        <pc:picChg chg="add mod">
          <ac:chgData name="Fabio Rossi" userId="72cc4958-ff85-466e-b78a-5a6e7bb662c3" providerId="ADAL" clId="{C2A4D307-F6DB-49F4-87DB-E3C95275CB52}" dt="2024-11-13T09:53:11.287" v="1130"/>
          <ac:picMkLst>
            <pc:docMk/>
            <pc:sldMk cId="977238348" sldId="296"/>
            <ac:picMk id="8" creationId="{D6C9DD52-79D6-9921-47EB-646C15C080B4}"/>
          </ac:picMkLst>
        </pc:picChg>
        <pc:picChg chg="add mod">
          <ac:chgData name="Fabio Rossi" userId="72cc4958-ff85-466e-b78a-5a6e7bb662c3" providerId="ADAL" clId="{C2A4D307-F6DB-49F4-87DB-E3C95275CB52}" dt="2024-11-13T13:56:39.796" v="3197" actId="1035"/>
          <ac:picMkLst>
            <pc:docMk/>
            <pc:sldMk cId="977238348" sldId="296"/>
            <ac:picMk id="12" creationId="{030B4568-F634-D176-F68F-CF538EBAABD2}"/>
          </ac:picMkLst>
        </pc:picChg>
      </pc:sldChg>
      <pc:sldChg chg="add del">
        <pc:chgData name="Fabio Rossi" userId="72cc4958-ff85-466e-b78a-5a6e7bb662c3" providerId="ADAL" clId="{C2A4D307-F6DB-49F4-87DB-E3C95275CB52}" dt="2024-11-13T09:43:06.917" v="941"/>
        <pc:sldMkLst>
          <pc:docMk/>
          <pc:sldMk cId="1415687820" sldId="296"/>
        </pc:sldMkLst>
      </pc:sldChg>
      <pc:sldChg chg="add del">
        <pc:chgData name="Fabio Rossi" userId="72cc4958-ff85-466e-b78a-5a6e7bb662c3" providerId="ADAL" clId="{C2A4D307-F6DB-49F4-87DB-E3C95275CB52}" dt="2024-11-13T09:43:06.694" v="940"/>
        <pc:sldMkLst>
          <pc:docMk/>
          <pc:sldMk cId="765623636" sldId="297"/>
        </pc:sldMkLst>
      </pc:sldChg>
      <pc:sldChg chg="addSp modSp add mod">
        <pc:chgData name="Fabio Rossi" userId="72cc4958-ff85-466e-b78a-5a6e7bb662c3" providerId="ADAL" clId="{C2A4D307-F6DB-49F4-87DB-E3C95275CB52}" dt="2024-11-13T10:05:05.882" v="1185" actId="1076"/>
        <pc:sldMkLst>
          <pc:docMk/>
          <pc:sldMk cId="1997383126" sldId="297"/>
        </pc:sldMkLst>
        <pc:spChg chg="add mod">
          <ac:chgData name="Fabio Rossi" userId="72cc4958-ff85-466e-b78a-5a6e7bb662c3" providerId="ADAL" clId="{C2A4D307-F6DB-49F4-87DB-E3C95275CB52}" dt="2024-11-13T10:04:38.293" v="1156" actId="1036"/>
          <ac:spMkLst>
            <pc:docMk/>
            <pc:sldMk cId="1997383126" sldId="297"/>
            <ac:spMk id="4" creationId="{B466453E-BB1F-6665-1706-5E07ACB4E058}"/>
          </ac:spMkLst>
        </pc:spChg>
        <pc:spChg chg="add mod">
          <ac:chgData name="Fabio Rossi" userId="72cc4958-ff85-466e-b78a-5a6e7bb662c3" providerId="ADAL" clId="{C2A4D307-F6DB-49F4-87DB-E3C95275CB52}" dt="2024-11-13T10:04:38.293" v="1156" actId="1036"/>
          <ac:spMkLst>
            <pc:docMk/>
            <pc:sldMk cId="1997383126" sldId="297"/>
            <ac:spMk id="5" creationId="{554AFF8A-15B4-C62C-DE0A-BEE83330984C}"/>
          </ac:spMkLst>
        </pc:spChg>
        <pc:spChg chg="add mod">
          <ac:chgData name="Fabio Rossi" userId="72cc4958-ff85-466e-b78a-5a6e7bb662c3" providerId="ADAL" clId="{C2A4D307-F6DB-49F4-87DB-E3C95275CB52}" dt="2024-11-13T10:05:05.882" v="1185" actId="1076"/>
          <ac:spMkLst>
            <pc:docMk/>
            <pc:sldMk cId="1997383126" sldId="297"/>
            <ac:spMk id="7" creationId="{F258F67B-00B7-4E75-700E-1EA797E0D26B}"/>
          </ac:spMkLst>
        </pc:spChg>
        <pc:spChg chg="mod">
          <ac:chgData name="Fabio Rossi" userId="72cc4958-ff85-466e-b78a-5a6e7bb662c3" providerId="ADAL" clId="{C2A4D307-F6DB-49F4-87DB-E3C95275CB52}" dt="2024-11-13T10:04:49.859" v="1161"/>
          <ac:spMkLst>
            <pc:docMk/>
            <pc:sldMk cId="1997383126" sldId="297"/>
            <ac:spMk id="10" creationId="{2169B1CC-B756-66F9-9D0B-F0B75D00682D}"/>
          </ac:spMkLst>
        </pc:spChg>
        <pc:picChg chg="add mod">
          <ac:chgData name="Fabio Rossi" userId="72cc4958-ff85-466e-b78a-5a6e7bb662c3" providerId="ADAL" clId="{C2A4D307-F6DB-49F4-87DB-E3C95275CB52}" dt="2024-11-13T10:04:58.384" v="1183" actId="1038"/>
          <ac:picMkLst>
            <pc:docMk/>
            <pc:sldMk cId="1997383126" sldId="297"/>
            <ac:picMk id="2" creationId="{A5EB1149-1492-5CE8-EA77-B1E161B455E1}"/>
          </ac:picMkLst>
        </pc:picChg>
      </pc:sldChg>
      <pc:sldChg chg="add del">
        <pc:chgData name="Fabio Rossi" userId="72cc4958-ff85-466e-b78a-5a6e7bb662c3" providerId="ADAL" clId="{C2A4D307-F6DB-49F4-87DB-E3C95275CB52}" dt="2024-11-13T09:42:32.093" v="921" actId="47"/>
        <pc:sldMkLst>
          <pc:docMk/>
          <pc:sldMk cId="3106461843" sldId="297"/>
        </pc:sldMkLst>
      </pc:sldChg>
      <pc:sldChg chg="add del">
        <pc:chgData name="Fabio Rossi" userId="72cc4958-ff85-466e-b78a-5a6e7bb662c3" providerId="ADAL" clId="{C2A4D307-F6DB-49F4-87DB-E3C95275CB52}" dt="2024-11-13T09:43:06.482" v="939"/>
        <pc:sldMkLst>
          <pc:docMk/>
          <pc:sldMk cId="835205676" sldId="298"/>
        </pc:sldMkLst>
      </pc:sldChg>
      <pc:sldChg chg="addSp modSp add mod ord">
        <pc:chgData name="Fabio Rossi" userId="72cc4958-ff85-466e-b78a-5a6e7bb662c3" providerId="ADAL" clId="{C2A4D307-F6DB-49F4-87DB-E3C95275CB52}" dt="2024-11-13T12:55:49.436" v="2446"/>
        <pc:sldMkLst>
          <pc:docMk/>
          <pc:sldMk cId="3817112102" sldId="298"/>
        </pc:sldMkLst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2" creationId="{A55A91C9-6D3E-932D-F25B-37EA0FE5AFC9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4" creationId="{D1C560E2-5C6B-4774-F14E-9E1952C1AD6A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5" creationId="{5F2B49AD-2773-3E70-25F6-EC6FB12AF707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7" creationId="{710B882E-4165-4984-A97C-10279A52A45C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8" creationId="{584829C1-8E50-ECA0-9C90-71AC1200E24E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9" creationId="{E634D0B2-AC9C-7938-6D5F-2A2CFE335998}"/>
          </ac:spMkLst>
        </pc:spChg>
        <pc:spChg chg="mod">
          <ac:chgData name="Fabio Rossi" userId="72cc4958-ff85-466e-b78a-5a6e7bb662c3" providerId="ADAL" clId="{C2A4D307-F6DB-49F4-87DB-E3C95275CB52}" dt="2024-11-13T10:20:25.436" v="1380" actId="20577"/>
          <ac:spMkLst>
            <pc:docMk/>
            <pc:sldMk cId="3817112102" sldId="298"/>
            <ac:spMk id="10" creationId="{417964BF-C779-00B0-B59F-BDB0F404A500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11" creationId="{8D17AB86-4E32-FAFD-364F-8352A0A1D460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12" creationId="{EE63C142-3AEF-1A7E-C742-5EF883B555EB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13" creationId="{9A26E2FE-DA5B-9E0A-4D9E-87A6EF098DBC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14" creationId="{B5275D9D-70A0-C0B3-3245-BBDFF796236C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19" creationId="{D55FB1A7-B31C-28C1-3F4F-825477DBB624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20" creationId="{2D05A8D5-2835-3412-FE37-ABB6F8446CBD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21" creationId="{97101662-043D-601F-B0BF-43311A7A602F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22" creationId="{81F0F229-0F26-CDF5-5FAD-16640E723908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23" creationId="{B48FDF14-D838-5ACB-C229-AE7669A869C9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24" creationId="{471B68FE-A12D-B4A3-74CC-D55D05C1A724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25" creationId="{631D3CA9-1745-583E-135C-47AD86DD0F78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26" creationId="{8C285432-91CC-7C55-B9E5-8CF0BF0E588C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27" creationId="{0E448FBF-7B8E-7BA7-72C8-484F23B74535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28" creationId="{63A41FEB-4E5E-A4CD-2194-5BF3F06D3666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29" creationId="{2408FE59-A31E-56D7-64E1-0D35E4685237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30" creationId="{5BF13295-BC97-64BB-2F16-70A766AD7AF7}"/>
          </ac:spMkLst>
        </pc:spChg>
        <pc:spChg chg="add mod">
          <ac:chgData name="Fabio Rossi" userId="72cc4958-ff85-466e-b78a-5a6e7bb662c3" providerId="ADAL" clId="{C2A4D307-F6DB-49F4-87DB-E3C95275CB52}" dt="2024-11-13T10:06:45.785" v="1213" actId="1076"/>
          <ac:spMkLst>
            <pc:docMk/>
            <pc:sldMk cId="3817112102" sldId="298"/>
            <ac:spMk id="31" creationId="{26443B44-FBAD-E4FB-2797-CF47867250B9}"/>
          </ac:spMkLst>
        </pc:spChg>
        <pc:spChg chg="add mod">
          <ac:chgData name="Fabio Rossi" userId="72cc4958-ff85-466e-b78a-5a6e7bb662c3" providerId="ADAL" clId="{C2A4D307-F6DB-49F4-87DB-E3C95275CB52}" dt="2024-11-13T10:06:58.883" v="1216" actId="1076"/>
          <ac:spMkLst>
            <pc:docMk/>
            <pc:sldMk cId="3817112102" sldId="298"/>
            <ac:spMk id="33" creationId="{AC2A6090-CC1D-229B-0A22-A73BA30D5319}"/>
          </ac:spMkLst>
        </pc:spChg>
        <pc:spChg chg="add mod">
          <ac:chgData name="Fabio Rossi" userId="72cc4958-ff85-466e-b78a-5a6e7bb662c3" providerId="ADAL" clId="{C2A4D307-F6DB-49F4-87DB-E3C95275CB52}" dt="2024-11-13T10:06:52.683" v="1215" actId="1076"/>
          <ac:spMkLst>
            <pc:docMk/>
            <pc:sldMk cId="3817112102" sldId="298"/>
            <ac:spMk id="34" creationId="{85977A5A-E354-F7C4-7087-CF67CF067096}"/>
          </ac:spMkLst>
        </pc:spChg>
        <pc:spChg chg="add mod">
          <ac:chgData name="Fabio Rossi" userId="72cc4958-ff85-466e-b78a-5a6e7bb662c3" providerId="ADAL" clId="{C2A4D307-F6DB-49F4-87DB-E3C95275CB52}" dt="2024-11-13T10:06:39.602" v="1212" actId="1036"/>
          <ac:spMkLst>
            <pc:docMk/>
            <pc:sldMk cId="3817112102" sldId="298"/>
            <ac:spMk id="36" creationId="{D9E824CB-D38A-4DBB-C6EC-062163B429B8}"/>
          </ac:spMkLst>
        </pc:spChg>
        <pc:picChg chg="add mod">
          <ac:chgData name="Fabio Rossi" userId="72cc4958-ff85-466e-b78a-5a6e7bb662c3" providerId="ADAL" clId="{C2A4D307-F6DB-49F4-87DB-E3C95275CB52}" dt="2024-11-13T10:06:39.602" v="1212" actId="1036"/>
          <ac:picMkLst>
            <pc:docMk/>
            <pc:sldMk cId="3817112102" sldId="298"/>
            <ac:picMk id="32" creationId="{C7C4EE3B-E752-0CC9-AF52-A4D0ED7E768D}"/>
          </ac:picMkLst>
        </pc:picChg>
        <pc:picChg chg="add mod">
          <ac:chgData name="Fabio Rossi" userId="72cc4958-ff85-466e-b78a-5a6e7bb662c3" providerId="ADAL" clId="{C2A4D307-F6DB-49F4-87DB-E3C95275CB52}" dt="2024-11-13T10:06:39.602" v="1212" actId="1036"/>
          <ac:picMkLst>
            <pc:docMk/>
            <pc:sldMk cId="3817112102" sldId="298"/>
            <ac:picMk id="35" creationId="{311DBD8E-B0F4-5C79-A1F0-9E0DB009883F}"/>
          </ac:picMkLst>
        </pc:picChg>
        <pc:cxnChg chg="add mod">
          <ac:chgData name="Fabio Rossi" userId="72cc4958-ff85-466e-b78a-5a6e7bb662c3" providerId="ADAL" clId="{C2A4D307-F6DB-49F4-87DB-E3C95275CB52}" dt="2024-11-13T10:06:39.602" v="1212" actId="1036"/>
          <ac:cxnSpMkLst>
            <pc:docMk/>
            <pc:sldMk cId="3817112102" sldId="298"/>
            <ac:cxnSpMk id="15" creationId="{8958375B-C9A5-4224-B99D-CCA8C3980706}"/>
          </ac:cxnSpMkLst>
        </pc:cxnChg>
        <pc:cxnChg chg="add mod">
          <ac:chgData name="Fabio Rossi" userId="72cc4958-ff85-466e-b78a-5a6e7bb662c3" providerId="ADAL" clId="{C2A4D307-F6DB-49F4-87DB-E3C95275CB52}" dt="2024-11-13T10:06:39.602" v="1212" actId="1036"/>
          <ac:cxnSpMkLst>
            <pc:docMk/>
            <pc:sldMk cId="3817112102" sldId="298"/>
            <ac:cxnSpMk id="16" creationId="{3F144BD2-AEAF-C620-656D-554F9E808D8A}"/>
          </ac:cxnSpMkLst>
        </pc:cxnChg>
        <pc:cxnChg chg="add mod">
          <ac:chgData name="Fabio Rossi" userId="72cc4958-ff85-466e-b78a-5a6e7bb662c3" providerId="ADAL" clId="{C2A4D307-F6DB-49F4-87DB-E3C95275CB52}" dt="2024-11-13T10:06:39.602" v="1212" actId="1036"/>
          <ac:cxnSpMkLst>
            <pc:docMk/>
            <pc:sldMk cId="3817112102" sldId="298"/>
            <ac:cxnSpMk id="17" creationId="{FB1D88A3-61D8-5738-F301-00244BC55A1D}"/>
          </ac:cxnSpMkLst>
        </pc:cxnChg>
        <pc:cxnChg chg="add mod">
          <ac:chgData name="Fabio Rossi" userId="72cc4958-ff85-466e-b78a-5a6e7bb662c3" providerId="ADAL" clId="{C2A4D307-F6DB-49F4-87DB-E3C95275CB52}" dt="2024-11-13T10:06:39.602" v="1212" actId="1036"/>
          <ac:cxnSpMkLst>
            <pc:docMk/>
            <pc:sldMk cId="3817112102" sldId="298"/>
            <ac:cxnSpMk id="18" creationId="{483B183D-0CE1-BBAC-09E0-158DC4684E9B}"/>
          </ac:cxnSpMkLst>
        </pc:cxnChg>
      </pc:sldChg>
      <pc:sldChg chg="add del">
        <pc:chgData name="Fabio Rossi" userId="72cc4958-ff85-466e-b78a-5a6e7bb662c3" providerId="ADAL" clId="{C2A4D307-F6DB-49F4-87DB-E3C95275CB52}" dt="2024-11-13T09:43:06.260" v="938"/>
        <pc:sldMkLst>
          <pc:docMk/>
          <pc:sldMk cId="1584155782" sldId="299"/>
        </pc:sldMkLst>
      </pc:sldChg>
      <pc:sldChg chg="addSp delSp modSp add mod">
        <pc:chgData name="Fabio Rossi" userId="72cc4958-ff85-466e-b78a-5a6e7bb662c3" providerId="ADAL" clId="{C2A4D307-F6DB-49F4-87DB-E3C95275CB52}" dt="2024-11-13T13:10:51.044" v="2702" actId="20577"/>
        <pc:sldMkLst>
          <pc:docMk/>
          <pc:sldMk cId="1954030964" sldId="299"/>
        </pc:sldMkLst>
        <pc:spChg chg="mod">
          <ac:chgData name="Fabio Rossi" userId="72cc4958-ff85-466e-b78a-5a6e7bb662c3" providerId="ADAL" clId="{C2A4D307-F6DB-49F4-87DB-E3C95275CB52}" dt="2024-11-13T10:11:59.263" v="1305" actId="27636"/>
          <ac:spMkLst>
            <pc:docMk/>
            <pc:sldMk cId="1954030964" sldId="299"/>
            <ac:spMk id="10" creationId="{2E74B209-625A-AA95-B42D-5B5EB3B10D71}"/>
          </ac:spMkLst>
        </pc:spChg>
        <pc:spChg chg="add mod">
          <ac:chgData name="Fabio Rossi" userId="72cc4958-ff85-466e-b78a-5a6e7bb662c3" providerId="ADAL" clId="{C2A4D307-F6DB-49F4-87DB-E3C95275CB52}" dt="2024-11-13T10:07:45.298" v="1230"/>
          <ac:spMkLst>
            <pc:docMk/>
            <pc:sldMk cId="1954030964" sldId="299"/>
            <ac:spMk id="11" creationId="{583A2CEA-9B50-DE44-A9AA-42C8112BE62C}"/>
          </ac:spMkLst>
        </pc:spChg>
        <pc:spChg chg="add mod">
          <ac:chgData name="Fabio Rossi" userId="72cc4958-ff85-466e-b78a-5a6e7bb662c3" providerId="ADAL" clId="{C2A4D307-F6DB-49F4-87DB-E3C95275CB52}" dt="2024-11-13T10:07:45.298" v="1230"/>
          <ac:spMkLst>
            <pc:docMk/>
            <pc:sldMk cId="1954030964" sldId="299"/>
            <ac:spMk id="12" creationId="{4F7E802A-900B-DCFB-3E99-1B3DF55F20B0}"/>
          </ac:spMkLst>
        </pc:spChg>
        <pc:spChg chg="add mod">
          <ac:chgData name="Fabio Rossi" userId="72cc4958-ff85-466e-b78a-5a6e7bb662c3" providerId="ADAL" clId="{C2A4D307-F6DB-49F4-87DB-E3C95275CB52}" dt="2024-11-13T10:07:45.298" v="1230"/>
          <ac:spMkLst>
            <pc:docMk/>
            <pc:sldMk cId="1954030964" sldId="299"/>
            <ac:spMk id="13" creationId="{E63550F1-842C-B8B6-9519-455167B3C185}"/>
          </ac:spMkLst>
        </pc:spChg>
        <pc:spChg chg="add mod">
          <ac:chgData name="Fabio Rossi" userId="72cc4958-ff85-466e-b78a-5a6e7bb662c3" providerId="ADAL" clId="{C2A4D307-F6DB-49F4-87DB-E3C95275CB52}" dt="2024-11-13T10:07:45.298" v="1230"/>
          <ac:spMkLst>
            <pc:docMk/>
            <pc:sldMk cId="1954030964" sldId="299"/>
            <ac:spMk id="14" creationId="{E8CE2060-8D9D-8A8A-0E54-F54021F09569}"/>
          </ac:spMkLst>
        </pc:spChg>
        <pc:spChg chg="add mod">
          <ac:chgData name="Fabio Rossi" userId="72cc4958-ff85-466e-b78a-5a6e7bb662c3" providerId="ADAL" clId="{C2A4D307-F6DB-49F4-87DB-E3C95275CB52}" dt="2024-11-13T13:08:17.376" v="2636" actId="208"/>
          <ac:spMkLst>
            <pc:docMk/>
            <pc:sldMk cId="1954030964" sldId="299"/>
            <ac:spMk id="17" creationId="{8FD7C24E-5B7E-477F-B4AD-2F89C79AC1F9}"/>
          </ac:spMkLst>
        </pc:spChg>
        <pc:spChg chg="add mod">
          <ac:chgData name="Fabio Rossi" userId="72cc4958-ff85-466e-b78a-5a6e7bb662c3" providerId="ADAL" clId="{C2A4D307-F6DB-49F4-87DB-E3C95275CB52}" dt="2024-11-13T13:08:10.798" v="2635" actId="208"/>
          <ac:spMkLst>
            <pc:docMk/>
            <pc:sldMk cId="1954030964" sldId="299"/>
            <ac:spMk id="18" creationId="{C22F70C5-3A81-C021-E341-94D82F37EFA6}"/>
          </ac:spMkLst>
        </pc:spChg>
        <pc:spChg chg="add mod">
          <ac:chgData name="Fabio Rossi" userId="72cc4958-ff85-466e-b78a-5a6e7bb662c3" providerId="ADAL" clId="{C2A4D307-F6DB-49F4-87DB-E3C95275CB52}" dt="2024-11-13T13:08:03.518" v="2634" actId="208"/>
          <ac:spMkLst>
            <pc:docMk/>
            <pc:sldMk cId="1954030964" sldId="299"/>
            <ac:spMk id="19" creationId="{1BA22DDE-DFEB-0E34-FCD4-BB1A26B0B04A}"/>
          </ac:spMkLst>
        </pc:spChg>
        <pc:spChg chg="add mod">
          <ac:chgData name="Fabio Rossi" userId="72cc4958-ff85-466e-b78a-5a6e7bb662c3" providerId="ADAL" clId="{C2A4D307-F6DB-49F4-87DB-E3C95275CB52}" dt="2024-11-13T13:09:11.673" v="2653" actId="14100"/>
          <ac:spMkLst>
            <pc:docMk/>
            <pc:sldMk cId="1954030964" sldId="299"/>
            <ac:spMk id="20" creationId="{EDAC8068-6188-9BB8-0863-A09B7B2633D4}"/>
          </ac:spMkLst>
        </pc:spChg>
        <pc:spChg chg="add mod">
          <ac:chgData name="Fabio Rossi" userId="72cc4958-ff85-466e-b78a-5a6e7bb662c3" providerId="ADAL" clId="{C2A4D307-F6DB-49F4-87DB-E3C95275CB52}" dt="2024-11-13T13:08:56.804" v="2648" actId="1076"/>
          <ac:spMkLst>
            <pc:docMk/>
            <pc:sldMk cId="1954030964" sldId="299"/>
            <ac:spMk id="21" creationId="{33CEA2EE-621E-B40D-E07F-5FCD0B2954BE}"/>
          </ac:spMkLst>
        </pc:spChg>
        <pc:spChg chg="add mod">
          <ac:chgData name="Fabio Rossi" userId="72cc4958-ff85-466e-b78a-5a6e7bb662c3" providerId="ADAL" clId="{C2A4D307-F6DB-49F4-87DB-E3C95275CB52}" dt="2024-11-13T13:10:51.044" v="2702" actId="20577"/>
          <ac:spMkLst>
            <pc:docMk/>
            <pc:sldMk cId="1954030964" sldId="299"/>
            <ac:spMk id="39" creationId="{D01405F4-2EF9-7FF6-C017-D9E64006AD8F}"/>
          </ac:spMkLst>
        </pc:spChg>
        <pc:picChg chg="add mod">
          <ac:chgData name="Fabio Rossi" userId="72cc4958-ff85-466e-b78a-5a6e7bb662c3" providerId="ADAL" clId="{C2A4D307-F6DB-49F4-87DB-E3C95275CB52}" dt="2024-11-13T10:07:45.298" v="1230"/>
          <ac:picMkLst>
            <pc:docMk/>
            <pc:sldMk cId="1954030964" sldId="299"/>
            <ac:picMk id="8" creationId="{D2F4380E-0BD3-30D0-9EA0-2F4CB16DD28A}"/>
          </ac:picMkLst>
        </pc:picChg>
        <pc:picChg chg="add mod">
          <ac:chgData name="Fabio Rossi" userId="72cc4958-ff85-466e-b78a-5a6e7bb662c3" providerId="ADAL" clId="{C2A4D307-F6DB-49F4-87DB-E3C95275CB52}" dt="2024-11-13T10:07:45.298" v="1230"/>
          <ac:picMkLst>
            <pc:docMk/>
            <pc:sldMk cId="1954030964" sldId="299"/>
            <ac:picMk id="9" creationId="{EFA5BE42-50EF-4270-F2EF-EFDF9C9FBAC8}"/>
          </ac:picMkLst>
        </pc:picChg>
        <pc:picChg chg="add mod">
          <ac:chgData name="Fabio Rossi" userId="72cc4958-ff85-466e-b78a-5a6e7bb662c3" providerId="ADAL" clId="{C2A4D307-F6DB-49F4-87DB-E3C95275CB52}" dt="2024-11-13T13:07:04.374" v="2626" actId="1076"/>
          <ac:picMkLst>
            <pc:docMk/>
            <pc:sldMk cId="1954030964" sldId="299"/>
            <ac:picMk id="16" creationId="{23C2F752-48B4-9CFB-5E2A-E31858779807}"/>
          </ac:picMkLst>
        </pc:picChg>
        <pc:cxnChg chg="add mod">
          <ac:chgData name="Fabio Rossi" userId="72cc4958-ff85-466e-b78a-5a6e7bb662c3" providerId="ADAL" clId="{C2A4D307-F6DB-49F4-87DB-E3C95275CB52}" dt="2024-11-13T10:07:45.298" v="1230"/>
          <ac:cxnSpMkLst>
            <pc:docMk/>
            <pc:sldMk cId="1954030964" sldId="299"/>
            <ac:cxnSpMk id="2" creationId="{3819BDE0-F792-3850-FF00-DBAAC10F0A4A}"/>
          </ac:cxnSpMkLst>
        </pc:cxnChg>
        <pc:cxnChg chg="add mod">
          <ac:chgData name="Fabio Rossi" userId="72cc4958-ff85-466e-b78a-5a6e7bb662c3" providerId="ADAL" clId="{C2A4D307-F6DB-49F4-87DB-E3C95275CB52}" dt="2024-11-13T10:07:45.298" v="1230"/>
          <ac:cxnSpMkLst>
            <pc:docMk/>
            <pc:sldMk cId="1954030964" sldId="299"/>
            <ac:cxnSpMk id="4" creationId="{38F9F6C5-B744-554A-52CB-3B93F8648F95}"/>
          </ac:cxnSpMkLst>
        </pc:cxnChg>
        <pc:cxnChg chg="add mod">
          <ac:chgData name="Fabio Rossi" userId="72cc4958-ff85-466e-b78a-5a6e7bb662c3" providerId="ADAL" clId="{C2A4D307-F6DB-49F4-87DB-E3C95275CB52}" dt="2024-11-13T10:07:45.298" v="1230"/>
          <ac:cxnSpMkLst>
            <pc:docMk/>
            <pc:sldMk cId="1954030964" sldId="299"/>
            <ac:cxnSpMk id="5" creationId="{0B2B2601-E2DB-85C5-BBB1-DC73804DFE2E}"/>
          </ac:cxnSpMkLst>
        </pc:cxnChg>
        <pc:cxnChg chg="add mod">
          <ac:chgData name="Fabio Rossi" userId="72cc4958-ff85-466e-b78a-5a6e7bb662c3" providerId="ADAL" clId="{C2A4D307-F6DB-49F4-87DB-E3C95275CB52}" dt="2024-11-13T10:07:45.298" v="1230"/>
          <ac:cxnSpMkLst>
            <pc:docMk/>
            <pc:sldMk cId="1954030964" sldId="299"/>
            <ac:cxnSpMk id="7" creationId="{AA748409-DAC3-4ABB-F81A-F89F0C81D9BC}"/>
          </ac:cxnSpMkLst>
        </pc:cxnChg>
        <pc:cxnChg chg="add mod">
          <ac:chgData name="Fabio Rossi" userId="72cc4958-ff85-466e-b78a-5a6e7bb662c3" providerId="ADAL" clId="{C2A4D307-F6DB-49F4-87DB-E3C95275CB52}" dt="2024-11-13T13:07:10.125" v="2627" actId="1076"/>
          <ac:cxnSpMkLst>
            <pc:docMk/>
            <pc:sldMk cId="1954030964" sldId="299"/>
            <ac:cxnSpMk id="15" creationId="{4CCAA817-1C41-18B7-5411-D5D0B681CC96}"/>
          </ac:cxnSpMkLst>
        </pc:cxnChg>
        <pc:cxnChg chg="add mod ord">
          <ac:chgData name="Fabio Rossi" userId="72cc4958-ff85-466e-b78a-5a6e7bb662c3" providerId="ADAL" clId="{C2A4D307-F6DB-49F4-87DB-E3C95275CB52}" dt="2024-11-13T13:09:18.889" v="2655" actId="167"/>
          <ac:cxnSpMkLst>
            <pc:docMk/>
            <pc:sldMk cId="1954030964" sldId="299"/>
            <ac:cxnSpMk id="23" creationId="{961F03CE-FDBE-2B5A-3DCF-B40276F19CE3}"/>
          </ac:cxnSpMkLst>
        </pc:cxnChg>
        <pc:cxnChg chg="add del mod">
          <ac:chgData name="Fabio Rossi" userId="72cc4958-ff85-466e-b78a-5a6e7bb662c3" providerId="ADAL" clId="{C2A4D307-F6DB-49F4-87DB-E3C95275CB52}" dt="2024-11-13T13:05:54.522" v="2612" actId="478"/>
          <ac:cxnSpMkLst>
            <pc:docMk/>
            <pc:sldMk cId="1954030964" sldId="299"/>
            <ac:cxnSpMk id="27" creationId="{D587D1ED-2F1C-6E2D-2ED4-5D9190B00871}"/>
          </ac:cxnSpMkLst>
        </pc:cxnChg>
        <pc:cxnChg chg="add mod ord">
          <ac:chgData name="Fabio Rossi" userId="72cc4958-ff85-466e-b78a-5a6e7bb662c3" providerId="ADAL" clId="{C2A4D307-F6DB-49F4-87DB-E3C95275CB52}" dt="2024-11-13T13:09:23.583" v="2656" actId="167"/>
          <ac:cxnSpMkLst>
            <pc:docMk/>
            <pc:sldMk cId="1954030964" sldId="299"/>
            <ac:cxnSpMk id="30" creationId="{5BD5917B-D88C-C8D2-48DC-CB615E08ECE0}"/>
          </ac:cxnSpMkLst>
        </pc:cxnChg>
        <pc:cxnChg chg="add del mod">
          <ac:chgData name="Fabio Rossi" userId="72cc4958-ff85-466e-b78a-5a6e7bb662c3" providerId="ADAL" clId="{C2A4D307-F6DB-49F4-87DB-E3C95275CB52}" dt="2024-11-13T13:08:29.563" v="2639" actId="478"/>
          <ac:cxnSpMkLst>
            <pc:docMk/>
            <pc:sldMk cId="1954030964" sldId="299"/>
            <ac:cxnSpMk id="31" creationId="{8EEC3D6F-9017-4FAB-05FB-49217B41587A}"/>
          </ac:cxnSpMkLst>
        </pc:cxnChg>
        <pc:cxnChg chg="add del mod">
          <ac:chgData name="Fabio Rossi" userId="72cc4958-ff85-466e-b78a-5a6e7bb662c3" providerId="ADAL" clId="{C2A4D307-F6DB-49F4-87DB-E3C95275CB52}" dt="2024-11-13T13:09:57.357" v="2660" actId="21"/>
          <ac:cxnSpMkLst>
            <pc:docMk/>
            <pc:sldMk cId="1954030964" sldId="299"/>
            <ac:cxnSpMk id="38" creationId="{FE8FBED2-8B6F-F27C-F8E9-D0E2539B4819}"/>
          </ac:cxnSpMkLst>
        </pc:cxnChg>
        <pc:cxnChg chg="add mod ord">
          <ac:chgData name="Fabio Rossi" userId="72cc4958-ff85-466e-b78a-5a6e7bb662c3" providerId="ADAL" clId="{C2A4D307-F6DB-49F4-87DB-E3C95275CB52}" dt="2024-11-13T13:10:13.251" v="2667" actId="208"/>
          <ac:cxnSpMkLst>
            <pc:docMk/>
            <pc:sldMk cId="1954030964" sldId="299"/>
            <ac:cxnSpMk id="40" creationId="{FE8FBED2-8B6F-F27C-F8E9-D0E2539B4819}"/>
          </ac:cxnSpMkLst>
        </pc:cxnChg>
      </pc:sldChg>
      <pc:sldChg chg="addSp delSp modSp add mod ord">
        <pc:chgData name="Fabio Rossi" userId="72cc4958-ff85-466e-b78a-5a6e7bb662c3" providerId="ADAL" clId="{C2A4D307-F6DB-49F4-87DB-E3C95275CB52}" dt="2024-11-13T12:56:39.475" v="2454" actId="208"/>
        <pc:sldMkLst>
          <pc:docMk/>
          <pc:sldMk cId="2926133588" sldId="300"/>
        </pc:sldMkLst>
        <pc:spChg chg="mod">
          <ac:chgData name="Fabio Rossi" userId="72cc4958-ff85-466e-b78a-5a6e7bb662c3" providerId="ADAL" clId="{C2A4D307-F6DB-49F4-87DB-E3C95275CB52}" dt="2024-11-13T10:11:35.766" v="1285"/>
          <ac:spMkLst>
            <pc:docMk/>
            <pc:sldMk cId="2926133588" sldId="300"/>
            <ac:spMk id="7" creationId="{2C739149-751B-C8BF-3ABA-565D541B4CF2}"/>
          </ac:spMkLst>
        </pc:spChg>
        <pc:spChg chg="mod">
          <ac:chgData name="Fabio Rossi" userId="72cc4958-ff85-466e-b78a-5a6e7bb662c3" providerId="ADAL" clId="{C2A4D307-F6DB-49F4-87DB-E3C95275CB52}" dt="2024-11-13T10:11:35.766" v="1285"/>
          <ac:spMkLst>
            <pc:docMk/>
            <pc:sldMk cId="2926133588" sldId="300"/>
            <ac:spMk id="8" creationId="{947E31B7-DA3F-7946-2A29-5CF9CDA587CE}"/>
          </ac:spMkLst>
        </pc:spChg>
        <pc:spChg chg="mod">
          <ac:chgData name="Fabio Rossi" userId="72cc4958-ff85-466e-b78a-5a6e7bb662c3" providerId="ADAL" clId="{C2A4D307-F6DB-49F4-87DB-E3C95275CB52}" dt="2024-11-13T10:11:35.766" v="1285"/>
          <ac:spMkLst>
            <pc:docMk/>
            <pc:sldMk cId="2926133588" sldId="300"/>
            <ac:spMk id="9" creationId="{F9EA65E4-0A91-AFBB-04DF-9FBD431EDC3B}"/>
          </ac:spMkLst>
        </pc:spChg>
        <pc:spChg chg="mod">
          <ac:chgData name="Fabio Rossi" userId="72cc4958-ff85-466e-b78a-5a6e7bb662c3" providerId="ADAL" clId="{C2A4D307-F6DB-49F4-87DB-E3C95275CB52}" dt="2024-11-13T10:12:58.536" v="1328" actId="27636"/>
          <ac:spMkLst>
            <pc:docMk/>
            <pc:sldMk cId="2926133588" sldId="300"/>
            <ac:spMk id="10" creationId="{8B66A286-E280-74DD-3DEA-E67F95E1A378}"/>
          </ac:spMkLst>
        </pc:spChg>
        <pc:spChg chg="mod">
          <ac:chgData name="Fabio Rossi" userId="72cc4958-ff85-466e-b78a-5a6e7bb662c3" providerId="ADAL" clId="{C2A4D307-F6DB-49F4-87DB-E3C95275CB52}" dt="2024-11-13T10:11:35.766" v="1285"/>
          <ac:spMkLst>
            <pc:docMk/>
            <pc:sldMk cId="2926133588" sldId="300"/>
            <ac:spMk id="11" creationId="{F90367DC-29F8-6B14-5DBB-6BFCDD51FA8B}"/>
          </ac:spMkLst>
        </pc:spChg>
        <pc:spChg chg="mod">
          <ac:chgData name="Fabio Rossi" userId="72cc4958-ff85-466e-b78a-5a6e7bb662c3" providerId="ADAL" clId="{C2A4D307-F6DB-49F4-87DB-E3C95275CB52}" dt="2024-11-13T10:11:35.766" v="1285"/>
          <ac:spMkLst>
            <pc:docMk/>
            <pc:sldMk cId="2926133588" sldId="300"/>
            <ac:spMk id="12" creationId="{55775B15-1EF9-5896-FCC1-79DA2AD3FC57}"/>
          </ac:spMkLst>
        </pc:spChg>
        <pc:spChg chg="mod">
          <ac:chgData name="Fabio Rossi" userId="72cc4958-ff85-466e-b78a-5a6e7bb662c3" providerId="ADAL" clId="{C2A4D307-F6DB-49F4-87DB-E3C95275CB52}" dt="2024-11-13T10:11:35.766" v="1285"/>
          <ac:spMkLst>
            <pc:docMk/>
            <pc:sldMk cId="2926133588" sldId="300"/>
            <ac:spMk id="13" creationId="{59E0FC5D-96DE-1427-3C43-7500AD485F85}"/>
          </ac:spMkLst>
        </pc:spChg>
        <pc:spChg chg="mod">
          <ac:chgData name="Fabio Rossi" userId="72cc4958-ff85-466e-b78a-5a6e7bb662c3" providerId="ADAL" clId="{C2A4D307-F6DB-49F4-87DB-E3C95275CB52}" dt="2024-11-13T10:11:35.766" v="1285"/>
          <ac:spMkLst>
            <pc:docMk/>
            <pc:sldMk cId="2926133588" sldId="300"/>
            <ac:spMk id="14" creationId="{F3CE28B3-77A7-ADA6-244E-0D78926046E9}"/>
          </ac:spMkLst>
        </pc:spChg>
        <pc:spChg chg="mod">
          <ac:chgData name="Fabio Rossi" userId="72cc4958-ff85-466e-b78a-5a6e7bb662c3" providerId="ADAL" clId="{C2A4D307-F6DB-49F4-87DB-E3C95275CB52}" dt="2024-11-13T10:11:35.766" v="1285"/>
          <ac:spMkLst>
            <pc:docMk/>
            <pc:sldMk cId="2926133588" sldId="300"/>
            <ac:spMk id="15" creationId="{AD68009F-24CB-2AF9-543C-E61FF3CEBBFB}"/>
          </ac:spMkLst>
        </pc:spChg>
        <pc:spChg chg="add mod">
          <ac:chgData name="Fabio Rossi" userId="72cc4958-ff85-466e-b78a-5a6e7bb662c3" providerId="ADAL" clId="{C2A4D307-F6DB-49F4-87DB-E3C95275CB52}" dt="2024-11-13T12:56:35.777" v="2452" actId="207"/>
          <ac:spMkLst>
            <pc:docMk/>
            <pc:sldMk cId="2926133588" sldId="300"/>
            <ac:spMk id="16" creationId="{871ECCB1-3BC3-C2AC-7D4B-FA94BC29F860}"/>
          </ac:spMkLst>
        </pc:spChg>
        <pc:spChg chg="add mod">
          <ac:chgData name="Fabio Rossi" userId="72cc4958-ff85-466e-b78a-5a6e7bb662c3" providerId="ADAL" clId="{C2A4D307-F6DB-49F4-87DB-E3C95275CB52}" dt="2024-11-13T12:56:39.475" v="2454" actId="208"/>
          <ac:spMkLst>
            <pc:docMk/>
            <pc:sldMk cId="2926133588" sldId="300"/>
            <ac:spMk id="17" creationId="{5234FE3C-D3DA-7AA5-1995-7A8078029D2E}"/>
          </ac:spMkLst>
        </pc:spChg>
        <pc:grpChg chg="add mod">
          <ac:chgData name="Fabio Rossi" userId="72cc4958-ff85-466e-b78a-5a6e7bb662c3" providerId="ADAL" clId="{C2A4D307-F6DB-49F4-87DB-E3C95275CB52}" dt="2024-11-13T10:11:38.437" v="1297" actId="1035"/>
          <ac:grpSpMkLst>
            <pc:docMk/>
            <pc:sldMk cId="2926133588" sldId="300"/>
            <ac:grpSpMk id="5" creationId="{DA9E3E47-EA51-3354-3C09-BDFE1CFC5F2E}"/>
          </ac:grpSpMkLst>
        </pc:grpChg>
        <pc:graphicFrameChg chg="add mod">
          <ac:chgData name="Fabio Rossi" userId="72cc4958-ff85-466e-b78a-5a6e7bb662c3" providerId="ADAL" clId="{C2A4D307-F6DB-49F4-87DB-E3C95275CB52}" dt="2024-11-13T10:11:38.437" v="1297" actId="1035"/>
          <ac:graphicFrameMkLst>
            <pc:docMk/>
            <pc:sldMk cId="2926133588" sldId="300"/>
            <ac:graphicFrameMk id="4" creationId="{1C5FE73D-2370-8E28-CDA7-BB321770EAC2}"/>
          </ac:graphicFrameMkLst>
        </pc:graphicFrameChg>
        <pc:picChg chg="add del mod">
          <ac:chgData name="Fabio Rossi" userId="72cc4958-ff85-466e-b78a-5a6e7bb662c3" providerId="ADAL" clId="{C2A4D307-F6DB-49F4-87DB-E3C95275CB52}" dt="2024-11-13T10:11:43.516" v="1298" actId="478"/>
          <ac:picMkLst>
            <pc:docMk/>
            <pc:sldMk cId="2926133588" sldId="300"/>
            <ac:picMk id="2" creationId="{31E6562C-92F0-254F-218A-CF72043A1721}"/>
          </ac:picMkLst>
        </pc:picChg>
      </pc:sldChg>
      <pc:sldChg chg="add del">
        <pc:chgData name="Fabio Rossi" userId="72cc4958-ff85-466e-b78a-5a6e7bb662c3" providerId="ADAL" clId="{C2A4D307-F6DB-49F4-87DB-E3C95275CB52}" dt="2024-11-13T09:43:06.029" v="937"/>
        <pc:sldMkLst>
          <pc:docMk/>
          <pc:sldMk cId="3511293030" sldId="300"/>
        </pc:sldMkLst>
      </pc:sldChg>
      <pc:sldChg chg="addSp modSp add mod ord">
        <pc:chgData name="Fabio Rossi" userId="72cc4958-ff85-466e-b78a-5a6e7bb662c3" providerId="ADAL" clId="{C2A4D307-F6DB-49F4-87DB-E3C95275CB52}" dt="2024-11-13T10:15:14.910" v="1360" actId="1036"/>
        <pc:sldMkLst>
          <pc:docMk/>
          <pc:sldMk cId="1580562246" sldId="301"/>
        </pc:sldMkLst>
        <pc:spChg chg="add mod">
          <ac:chgData name="Fabio Rossi" userId="72cc4958-ff85-466e-b78a-5a6e7bb662c3" providerId="ADAL" clId="{C2A4D307-F6DB-49F4-87DB-E3C95275CB52}" dt="2024-11-13T10:15:08.068" v="1345" actId="1076"/>
          <ac:spMkLst>
            <pc:docMk/>
            <pc:sldMk cId="1580562246" sldId="301"/>
            <ac:spMk id="5" creationId="{484F05E5-3CBF-E8EF-AE6D-3B9561C52738}"/>
          </ac:spMkLst>
        </pc:spChg>
        <pc:spChg chg="add mod">
          <ac:chgData name="Fabio Rossi" userId="72cc4958-ff85-466e-b78a-5a6e7bb662c3" providerId="ADAL" clId="{C2A4D307-F6DB-49F4-87DB-E3C95275CB52}" dt="2024-11-13T10:15:14.910" v="1360" actId="1036"/>
          <ac:spMkLst>
            <pc:docMk/>
            <pc:sldMk cId="1580562246" sldId="301"/>
            <ac:spMk id="7" creationId="{FFE73D6A-BBF1-0FAD-6BCC-4D426DF82D40}"/>
          </ac:spMkLst>
        </pc:spChg>
        <pc:spChg chg="mod">
          <ac:chgData name="Fabio Rossi" userId="72cc4958-ff85-466e-b78a-5a6e7bb662c3" providerId="ADAL" clId="{C2A4D307-F6DB-49F4-87DB-E3C95275CB52}" dt="2024-11-13T10:14:47.477" v="1343"/>
          <ac:spMkLst>
            <pc:docMk/>
            <pc:sldMk cId="1580562246" sldId="301"/>
            <ac:spMk id="10" creationId="{98EA59D1-E160-B76B-1033-3E4A278DFC20}"/>
          </ac:spMkLst>
        </pc:spChg>
        <pc:picChg chg="add mod">
          <ac:chgData name="Fabio Rossi" userId="72cc4958-ff85-466e-b78a-5a6e7bb662c3" providerId="ADAL" clId="{C2A4D307-F6DB-49F4-87DB-E3C95275CB52}" dt="2024-11-13T10:15:14.910" v="1360" actId="1036"/>
          <ac:picMkLst>
            <pc:docMk/>
            <pc:sldMk cId="1580562246" sldId="301"/>
            <ac:picMk id="2" creationId="{117D8EC4-2160-B2D2-1A28-F352C2402E48}"/>
          </ac:picMkLst>
        </pc:picChg>
        <pc:picChg chg="add mod">
          <ac:chgData name="Fabio Rossi" userId="72cc4958-ff85-466e-b78a-5a6e7bb662c3" providerId="ADAL" clId="{C2A4D307-F6DB-49F4-87DB-E3C95275CB52}" dt="2024-11-13T10:15:08.068" v="1345" actId="1076"/>
          <ac:picMkLst>
            <pc:docMk/>
            <pc:sldMk cId="1580562246" sldId="301"/>
            <ac:picMk id="4" creationId="{6638ED3E-37BC-8080-344E-CC357C734404}"/>
          </ac:picMkLst>
        </pc:picChg>
        <pc:picChg chg="add mod">
          <ac:chgData name="Fabio Rossi" userId="72cc4958-ff85-466e-b78a-5a6e7bb662c3" providerId="ADAL" clId="{C2A4D307-F6DB-49F4-87DB-E3C95275CB52}" dt="2024-11-13T10:15:08.068" v="1345" actId="1076"/>
          <ac:picMkLst>
            <pc:docMk/>
            <pc:sldMk cId="1580562246" sldId="301"/>
            <ac:picMk id="8" creationId="{6859A42F-6EA0-970B-EF11-711D595D4A43}"/>
          </ac:picMkLst>
        </pc:picChg>
      </pc:sldChg>
      <pc:sldChg chg="add del">
        <pc:chgData name="Fabio Rossi" userId="72cc4958-ff85-466e-b78a-5a6e7bb662c3" providerId="ADAL" clId="{C2A4D307-F6DB-49F4-87DB-E3C95275CB52}" dt="2024-11-13T09:43:05.827" v="936"/>
        <pc:sldMkLst>
          <pc:docMk/>
          <pc:sldMk cId="3648425241" sldId="301"/>
        </pc:sldMkLst>
      </pc:sldChg>
      <pc:sldChg chg="add del">
        <pc:chgData name="Fabio Rossi" userId="72cc4958-ff85-466e-b78a-5a6e7bb662c3" providerId="ADAL" clId="{C2A4D307-F6DB-49F4-87DB-E3C95275CB52}" dt="2024-11-13T09:45:00.215" v="953"/>
        <pc:sldMkLst>
          <pc:docMk/>
          <pc:sldMk cId="1259535267" sldId="302"/>
        </pc:sldMkLst>
      </pc:sldChg>
      <pc:sldChg chg="add del">
        <pc:chgData name="Fabio Rossi" userId="72cc4958-ff85-466e-b78a-5a6e7bb662c3" providerId="ADAL" clId="{C2A4D307-F6DB-49F4-87DB-E3C95275CB52}" dt="2024-11-13T09:43:05.593" v="935"/>
        <pc:sldMkLst>
          <pc:docMk/>
          <pc:sldMk cId="1736099443" sldId="302"/>
        </pc:sldMkLst>
      </pc:sldChg>
      <pc:sldChg chg="add del">
        <pc:chgData name="Fabio Rossi" userId="72cc4958-ff85-466e-b78a-5a6e7bb662c3" providerId="ADAL" clId="{C2A4D307-F6DB-49F4-87DB-E3C95275CB52}" dt="2024-11-13T09:43:04.940" v="934"/>
        <pc:sldMkLst>
          <pc:docMk/>
          <pc:sldMk cId="2585335968" sldId="303"/>
        </pc:sldMkLst>
      </pc:sldChg>
      <pc:sldChg chg="add del">
        <pc:chgData name="Fabio Rossi" userId="72cc4958-ff85-466e-b78a-5a6e7bb662c3" providerId="ADAL" clId="{C2A4D307-F6DB-49F4-87DB-E3C95275CB52}" dt="2024-11-13T09:33:30.820" v="817" actId="47"/>
        <pc:sldMkLst>
          <pc:docMk/>
          <pc:sldMk cId="3247974482" sldId="897"/>
        </pc:sldMkLst>
      </pc:sldChg>
      <pc:sldChg chg="modSp add del mod setBg">
        <pc:chgData name="Fabio Rossi" userId="72cc4958-ff85-466e-b78a-5a6e7bb662c3" providerId="ADAL" clId="{C2A4D307-F6DB-49F4-87DB-E3C95275CB52}" dt="2024-11-13T09:39:05.983" v="883" actId="47"/>
        <pc:sldMkLst>
          <pc:docMk/>
          <pc:sldMk cId="2900022487" sldId="898"/>
        </pc:sldMkLst>
        <pc:graphicFrameChg chg="modGraphic">
          <ac:chgData name="Fabio Rossi" userId="72cc4958-ff85-466e-b78a-5a6e7bb662c3" providerId="ADAL" clId="{C2A4D307-F6DB-49F4-87DB-E3C95275CB52}" dt="2024-11-13T09:35:07.088" v="832" actId="404"/>
          <ac:graphicFrameMkLst>
            <pc:docMk/>
            <pc:sldMk cId="2900022487" sldId="898"/>
            <ac:graphicFrameMk id="6" creationId="{E49B6D24-F993-42B6-9874-351B21D4FE79}"/>
          </ac:graphicFrameMkLst>
        </pc:graphicFrameChg>
      </pc:sldChg>
      <pc:sldChg chg="addSp add del">
        <pc:chgData name="Fabio Rossi" userId="72cc4958-ff85-466e-b78a-5a6e7bb662c3" providerId="ADAL" clId="{C2A4D307-F6DB-49F4-87DB-E3C95275CB52}" dt="2024-11-13T09:34:11.648" v="821"/>
        <pc:sldMkLst>
          <pc:docMk/>
          <pc:sldMk cId="1285106836" sldId="899"/>
        </pc:sldMkLst>
        <pc:picChg chg="add">
          <ac:chgData name="Fabio Rossi" userId="72cc4958-ff85-466e-b78a-5a6e7bb662c3" providerId="ADAL" clId="{C2A4D307-F6DB-49F4-87DB-E3C95275CB52}" dt="2024-11-13T09:34:07.297" v="820"/>
          <ac:picMkLst>
            <pc:docMk/>
            <pc:sldMk cId="1285106836" sldId="899"/>
            <ac:picMk id="29" creationId="{AA1126A6-7034-370E-F15D-2725B3068335}"/>
          </ac:picMkLst>
        </pc:picChg>
      </pc:sldChg>
      <pc:sldChg chg="add del">
        <pc:chgData name="Fabio Rossi" userId="72cc4958-ff85-466e-b78a-5a6e7bb662c3" providerId="ADAL" clId="{C2A4D307-F6DB-49F4-87DB-E3C95275CB52}" dt="2024-11-13T09:49:58.878" v="1071" actId="47"/>
        <pc:sldMkLst>
          <pc:docMk/>
          <pc:sldMk cId="691463665" sldId="900"/>
        </pc:sldMkLst>
      </pc:sldChg>
      <pc:sldChg chg="add del modAnim">
        <pc:chgData name="Fabio Rossi" userId="72cc4958-ff85-466e-b78a-5a6e7bb662c3" providerId="ADAL" clId="{C2A4D307-F6DB-49F4-87DB-E3C95275CB52}" dt="2024-11-13T09:49:16.377" v="1052" actId="47"/>
        <pc:sldMkLst>
          <pc:docMk/>
          <pc:sldMk cId="2974918454" sldId="902"/>
        </pc:sldMkLst>
      </pc:sldChg>
      <pc:sldChg chg="delSp add del mod">
        <pc:chgData name="Fabio Rossi" userId="72cc4958-ff85-466e-b78a-5a6e7bb662c3" providerId="ADAL" clId="{C2A4D307-F6DB-49F4-87DB-E3C95275CB52}" dt="2024-11-13T09:51:36.818" v="1123" actId="47"/>
        <pc:sldMkLst>
          <pc:docMk/>
          <pc:sldMk cId="1660759744" sldId="904"/>
        </pc:sldMkLst>
        <pc:spChg chg="del">
          <ac:chgData name="Fabio Rossi" userId="72cc4958-ff85-466e-b78a-5a6e7bb662c3" providerId="ADAL" clId="{C2A4D307-F6DB-49F4-87DB-E3C95275CB52}" dt="2024-11-13T09:50:33.434" v="1073" actId="478"/>
          <ac:spMkLst>
            <pc:docMk/>
            <pc:sldMk cId="1660759744" sldId="904"/>
            <ac:spMk id="19" creationId="{00000000-0000-0000-0000-000000000000}"/>
          </ac:spMkLst>
        </pc:spChg>
        <pc:spChg chg="del">
          <ac:chgData name="Fabio Rossi" userId="72cc4958-ff85-466e-b78a-5a6e7bb662c3" providerId="ADAL" clId="{C2A4D307-F6DB-49F4-87DB-E3C95275CB52}" dt="2024-11-13T09:50:33.434" v="1073" actId="478"/>
          <ac:spMkLst>
            <pc:docMk/>
            <pc:sldMk cId="1660759744" sldId="904"/>
            <ac:spMk id="20" creationId="{B9773797-1E18-4762-990A-D2CB49A34D79}"/>
          </ac:spMkLst>
        </pc:spChg>
      </pc:sldChg>
      <pc:sldChg chg="add del ord">
        <pc:chgData name="Fabio Rossi" userId="72cc4958-ff85-466e-b78a-5a6e7bb662c3" providerId="ADAL" clId="{C2A4D307-F6DB-49F4-87DB-E3C95275CB52}" dt="2024-11-13T10:28:19.390" v="1483" actId="47"/>
        <pc:sldMkLst>
          <pc:docMk/>
          <pc:sldMk cId="2373342137" sldId="907"/>
        </pc:sldMkLst>
      </pc:sldChg>
      <pc:sldChg chg="addSp delSp modSp add mod ord chgLayout">
        <pc:chgData name="Fabio Rossi" userId="72cc4958-ff85-466e-b78a-5a6e7bb662c3" providerId="ADAL" clId="{C2A4D307-F6DB-49F4-87DB-E3C95275CB52}" dt="2024-11-13T10:27:34.103" v="1482" actId="20577"/>
        <pc:sldMkLst>
          <pc:docMk/>
          <pc:sldMk cId="318194699" sldId="908"/>
        </pc:sldMkLst>
        <pc:spChg chg="add del mod ord">
          <ac:chgData name="Fabio Rossi" userId="72cc4958-ff85-466e-b78a-5a6e7bb662c3" providerId="ADAL" clId="{C2A4D307-F6DB-49F4-87DB-E3C95275CB52}" dt="2024-11-13T10:19:52.929" v="1371" actId="700"/>
          <ac:spMkLst>
            <pc:docMk/>
            <pc:sldMk cId="318194699" sldId="908"/>
            <ac:spMk id="2" creationId="{E32F7A20-8045-9C60-BB58-74135ED41DF8}"/>
          </ac:spMkLst>
        </pc:spChg>
        <pc:spChg chg="add del mod ord">
          <ac:chgData name="Fabio Rossi" userId="72cc4958-ff85-466e-b78a-5a6e7bb662c3" providerId="ADAL" clId="{C2A4D307-F6DB-49F4-87DB-E3C95275CB52}" dt="2024-11-13T10:19:52.929" v="1371" actId="700"/>
          <ac:spMkLst>
            <pc:docMk/>
            <pc:sldMk cId="318194699" sldId="908"/>
            <ac:spMk id="4" creationId="{F646C5B7-6499-9D7E-6628-00A77811BB59}"/>
          </ac:spMkLst>
        </pc:spChg>
        <pc:spChg chg="mod ord">
          <ac:chgData name="Fabio Rossi" userId="72cc4958-ff85-466e-b78a-5a6e7bb662c3" providerId="ADAL" clId="{C2A4D307-F6DB-49F4-87DB-E3C95275CB52}" dt="2024-11-13T10:19:52.929" v="1371" actId="700"/>
          <ac:spMkLst>
            <pc:docMk/>
            <pc:sldMk cId="318194699" sldId="908"/>
            <ac:spMk id="6" creationId="{7AA13FA1-27BE-8301-DAEE-FE5EACB61D87}"/>
          </ac:spMkLst>
        </pc:spChg>
        <pc:spChg chg="add mod">
          <ac:chgData name="Fabio Rossi" userId="72cc4958-ff85-466e-b78a-5a6e7bb662c3" providerId="ADAL" clId="{C2A4D307-F6DB-49F4-87DB-E3C95275CB52}" dt="2024-11-13T10:20:44.365" v="1383" actId="1076"/>
          <ac:spMkLst>
            <pc:docMk/>
            <pc:sldMk cId="318194699" sldId="908"/>
            <ac:spMk id="7" creationId="{7A6DC88C-8ECF-72A7-AA03-CFCB9210FFF8}"/>
          </ac:spMkLst>
        </pc:spChg>
        <pc:spChg chg="add mod">
          <ac:chgData name="Fabio Rossi" userId="72cc4958-ff85-466e-b78a-5a6e7bb662c3" providerId="ADAL" clId="{C2A4D307-F6DB-49F4-87DB-E3C95275CB52}" dt="2024-11-13T10:20:44.365" v="1383" actId="1076"/>
          <ac:spMkLst>
            <pc:docMk/>
            <pc:sldMk cId="318194699" sldId="908"/>
            <ac:spMk id="8" creationId="{1717C5E0-4B57-7237-DF78-6B52830B98A4}"/>
          </ac:spMkLst>
        </pc:spChg>
        <pc:spChg chg="add mod">
          <ac:chgData name="Fabio Rossi" userId="72cc4958-ff85-466e-b78a-5a6e7bb662c3" providerId="ADAL" clId="{C2A4D307-F6DB-49F4-87DB-E3C95275CB52}" dt="2024-11-13T10:21:06.006" v="1389" actId="1076"/>
          <ac:spMkLst>
            <pc:docMk/>
            <pc:sldMk cId="318194699" sldId="908"/>
            <ac:spMk id="9" creationId="{8A536DA6-D7BE-B0DB-81A8-FEE6F4648E27}"/>
          </ac:spMkLst>
        </pc:spChg>
        <pc:spChg chg="mod">
          <ac:chgData name="Fabio Rossi" userId="72cc4958-ff85-466e-b78a-5a6e7bb662c3" providerId="ADAL" clId="{C2A4D307-F6DB-49F4-87DB-E3C95275CB52}" dt="2024-11-13T10:27:34.103" v="1482" actId="20577"/>
          <ac:spMkLst>
            <pc:docMk/>
            <pc:sldMk cId="318194699" sldId="908"/>
            <ac:spMk id="10" creationId="{EF69328E-5838-9C87-B15A-97508DFBD461}"/>
          </ac:spMkLst>
        </pc:spChg>
        <pc:picChg chg="add">
          <ac:chgData name="Fabio Rossi" userId="72cc4958-ff85-466e-b78a-5a6e7bb662c3" providerId="ADAL" clId="{C2A4D307-F6DB-49F4-87DB-E3C95275CB52}" dt="2024-11-13T10:19:49.437" v="1370"/>
          <ac:picMkLst>
            <pc:docMk/>
            <pc:sldMk cId="318194699" sldId="908"/>
            <ac:picMk id="5" creationId="{2C8C981A-973C-B018-FB41-4BDB8E20256C}"/>
          </ac:picMkLst>
        </pc:picChg>
        <pc:picChg chg="add mod">
          <ac:chgData name="Fabio Rossi" userId="72cc4958-ff85-466e-b78a-5a6e7bb662c3" providerId="ADAL" clId="{C2A4D307-F6DB-49F4-87DB-E3C95275CB52}" dt="2024-11-13T10:20:44.365" v="1383" actId="1076"/>
          <ac:picMkLst>
            <pc:docMk/>
            <pc:sldMk cId="318194699" sldId="908"/>
            <ac:picMk id="13" creationId="{A05FC13A-DD7D-09DB-6353-0FEF998B6DC6}"/>
          </ac:picMkLst>
        </pc:picChg>
        <pc:cxnChg chg="add mod">
          <ac:chgData name="Fabio Rossi" userId="72cc4958-ff85-466e-b78a-5a6e7bb662c3" providerId="ADAL" clId="{C2A4D307-F6DB-49F4-87DB-E3C95275CB52}" dt="2024-11-13T10:20:44.365" v="1383" actId="1076"/>
          <ac:cxnSpMkLst>
            <pc:docMk/>
            <pc:sldMk cId="318194699" sldId="908"/>
            <ac:cxnSpMk id="11" creationId="{2F496AE6-ADC8-BE31-6494-41CB4338B2EC}"/>
          </ac:cxnSpMkLst>
        </pc:cxnChg>
        <pc:cxnChg chg="add mod">
          <ac:chgData name="Fabio Rossi" userId="72cc4958-ff85-466e-b78a-5a6e7bb662c3" providerId="ADAL" clId="{C2A4D307-F6DB-49F4-87DB-E3C95275CB52}" dt="2024-11-13T10:21:06.006" v="1389" actId="1076"/>
          <ac:cxnSpMkLst>
            <pc:docMk/>
            <pc:sldMk cId="318194699" sldId="908"/>
            <ac:cxnSpMk id="12" creationId="{FBF83D63-6CA1-6B57-E527-FC4221B8C80F}"/>
          </ac:cxnSpMkLst>
        </pc:cxnChg>
      </pc:sldChg>
      <pc:sldChg chg="addSp modSp add mod">
        <pc:chgData name="Fabio Rossi" userId="72cc4958-ff85-466e-b78a-5a6e7bb662c3" providerId="ADAL" clId="{C2A4D307-F6DB-49F4-87DB-E3C95275CB52}" dt="2024-11-13T10:36:03.806" v="1826" actId="207"/>
        <pc:sldMkLst>
          <pc:docMk/>
          <pc:sldMk cId="3898697918" sldId="909"/>
        </pc:sldMkLst>
        <pc:spChg chg="add mod">
          <ac:chgData name="Fabio Rossi" userId="72cc4958-ff85-466e-b78a-5a6e7bb662c3" providerId="ADAL" clId="{C2A4D307-F6DB-49F4-87DB-E3C95275CB52}" dt="2024-11-13T10:20:21.865" v="1378" actId="1076"/>
          <ac:spMkLst>
            <pc:docMk/>
            <pc:sldMk cId="3898697918" sldId="909"/>
            <ac:spMk id="2" creationId="{CCA30C95-2307-94FE-54DE-3EE1B40D2E16}"/>
          </ac:spMkLst>
        </pc:spChg>
        <pc:spChg chg="add mod">
          <ac:chgData name="Fabio Rossi" userId="72cc4958-ff85-466e-b78a-5a6e7bb662c3" providerId="ADAL" clId="{C2A4D307-F6DB-49F4-87DB-E3C95275CB52}" dt="2024-11-13T10:20:21.865" v="1378" actId="1076"/>
          <ac:spMkLst>
            <pc:docMk/>
            <pc:sldMk cId="3898697918" sldId="909"/>
            <ac:spMk id="4" creationId="{709A0FDE-16A8-A4B4-197C-285C9B3C539B}"/>
          </ac:spMkLst>
        </pc:spChg>
        <pc:spChg chg="add mod">
          <ac:chgData name="Fabio Rossi" userId="72cc4958-ff85-466e-b78a-5a6e7bb662c3" providerId="ADAL" clId="{C2A4D307-F6DB-49F4-87DB-E3C95275CB52}" dt="2024-11-13T10:20:21.865" v="1378" actId="1076"/>
          <ac:spMkLst>
            <pc:docMk/>
            <pc:sldMk cId="3898697918" sldId="909"/>
            <ac:spMk id="5" creationId="{591046D0-6FFD-7C50-8F0B-86A700B33F61}"/>
          </ac:spMkLst>
        </pc:spChg>
        <pc:spChg chg="mod">
          <ac:chgData name="Fabio Rossi" userId="72cc4958-ff85-466e-b78a-5a6e7bb662c3" providerId="ADAL" clId="{C2A4D307-F6DB-49F4-87DB-E3C95275CB52}" dt="2024-11-13T10:27:12.745" v="1459" actId="27636"/>
          <ac:spMkLst>
            <pc:docMk/>
            <pc:sldMk cId="3898697918" sldId="909"/>
            <ac:spMk id="10" creationId="{581FC35D-1F34-3F93-4B6A-E5788D42F0EF}"/>
          </ac:spMkLst>
        </pc:spChg>
        <pc:graphicFrameChg chg="add mod">
          <ac:chgData name="Fabio Rossi" userId="72cc4958-ff85-466e-b78a-5a6e7bb662c3" providerId="ADAL" clId="{C2A4D307-F6DB-49F4-87DB-E3C95275CB52}" dt="2024-11-13T10:36:03.806" v="1826" actId="207"/>
          <ac:graphicFrameMkLst>
            <pc:docMk/>
            <pc:sldMk cId="3898697918" sldId="909"/>
            <ac:graphicFrameMk id="11" creationId="{0C58A339-6EDC-12B3-9A90-59F536DAF6E6}"/>
          </ac:graphicFrameMkLst>
        </pc:graphicFrameChg>
        <pc:picChg chg="add mod">
          <ac:chgData name="Fabio Rossi" userId="72cc4958-ff85-466e-b78a-5a6e7bb662c3" providerId="ADAL" clId="{C2A4D307-F6DB-49F4-87DB-E3C95275CB52}" dt="2024-11-13T10:20:21.865" v="1378" actId="1076"/>
          <ac:picMkLst>
            <pc:docMk/>
            <pc:sldMk cId="3898697918" sldId="909"/>
            <ac:picMk id="9" creationId="{CE950ED1-5B39-1D11-E04E-7974697E21ED}"/>
          </ac:picMkLst>
        </pc:picChg>
        <pc:cxnChg chg="add mod">
          <ac:chgData name="Fabio Rossi" userId="72cc4958-ff85-466e-b78a-5a6e7bb662c3" providerId="ADAL" clId="{C2A4D307-F6DB-49F4-87DB-E3C95275CB52}" dt="2024-11-13T10:20:21.865" v="1378" actId="1076"/>
          <ac:cxnSpMkLst>
            <pc:docMk/>
            <pc:sldMk cId="3898697918" sldId="909"/>
            <ac:cxnSpMk id="7" creationId="{1A43E9DD-AED6-2CC3-94FB-BA3463FDB570}"/>
          </ac:cxnSpMkLst>
        </pc:cxnChg>
        <pc:cxnChg chg="add mod">
          <ac:chgData name="Fabio Rossi" userId="72cc4958-ff85-466e-b78a-5a6e7bb662c3" providerId="ADAL" clId="{C2A4D307-F6DB-49F4-87DB-E3C95275CB52}" dt="2024-11-13T10:20:21.865" v="1378" actId="1076"/>
          <ac:cxnSpMkLst>
            <pc:docMk/>
            <pc:sldMk cId="3898697918" sldId="909"/>
            <ac:cxnSpMk id="8" creationId="{03259B78-6970-75CA-258E-4EA16CC51011}"/>
          </ac:cxnSpMkLst>
        </pc:cxnChg>
      </pc:sldChg>
      <pc:sldChg chg="addSp delSp modSp add mod">
        <pc:chgData name="Fabio Rossi" userId="72cc4958-ff85-466e-b78a-5a6e7bb662c3" providerId="ADAL" clId="{C2A4D307-F6DB-49F4-87DB-E3C95275CB52}" dt="2024-11-13T10:56:29.917" v="2167" actId="14100"/>
        <pc:sldMkLst>
          <pc:docMk/>
          <pc:sldMk cId="645072783" sldId="910"/>
        </pc:sldMkLst>
        <pc:spChg chg="add mod">
          <ac:chgData name="Fabio Rossi" userId="72cc4958-ff85-466e-b78a-5a6e7bb662c3" providerId="ADAL" clId="{C2A4D307-F6DB-49F4-87DB-E3C95275CB52}" dt="2024-11-13T10:22:23.517" v="1404" actId="1076"/>
          <ac:spMkLst>
            <pc:docMk/>
            <pc:sldMk cId="645072783" sldId="910"/>
            <ac:spMk id="4" creationId="{BBF3CBCA-8ADE-B602-0C75-E7AB440C2DDD}"/>
          </ac:spMkLst>
        </pc:spChg>
        <pc:spChg chg="add mod">
          <ac:chgData name="Fabio Rossi" userId="72cc4958-ff85-466e-b78a-5a6e7bb662c3" providerId="ADAL" clId="{C2A4D307-F6DB-49F4-87DB-E3C95275CB52}" dt="2024-11-13T10:22:44.574" v="1409" actId="1076"/>
          <ac:spMkLst>
            <pc:docMk/>
            <pc:sldMk cId="645072783" sldId="910"/>
            <ac:spMk id="5" creationId="{FB2981BF-3A4A-8733-CA0A-0E349F8F4CED}"/>
          </ac:spMkLst>
        </pc:spChg>
        <pc:spChg chg="add mod">
          <ac:chgData name="Fabio Rossi" userId="72cc4958-ff85-466e-b78a-5a6e7bb662c3" providerId="ADAL" clId="{C2A4D307-F6DB-49F4-87DB-E3C95275CB52}" dt="2024-11-13T10:22:35.128" v="1408" actId="14100"/>
          <ac:spMkLst>
            <pc:docMk/>
            <pc:sldMk cId="645072783" sldId="910"/>
            <ac:spMk id="7" creationId="{93E7F4A1-F617-88FF-8FBD-6C3634A8CB47}"/>
          </ac:spMkLst>
        </pc:spChg>
        <pc:spChg chg="add mod">
          <ac:chgData name="Fabio Rossi" userId="72cc4958-ff85-466e-b78a-5a6e7bb662c3" providerId="ADAL" clId="{C2A4D307-F6DB-49F4-87DB-E3C95275CB52}" dt="2024-11-13T10:22:23.517" v="1404" actId="1076"/>
          <ac:spMkLst>
            <pc:docMk/>
            <pc:sldMk cId="645072783" sldId="910"/>
            <ac:spMk id="8" creationId="{58866211-1D06-3819-A464-F79358509C92}"/>
          </ac:spMkLst>
        </pc:spChg>
        <pc:spChg chg="add mod">
          <ac:chgData name="Fabio Rossi" userId="72cc4958-ff85-466e-b78a-5a6e7bb662c3" providerId="ADAL" clId="{C2A4D307-F6DB-49F4-87DB-E3C95275CB52}" dt="2024-11-13T10:23:17.849" v="1415" actId="1076"/>
          <ac:spMkLst>
            <pc:docMk/>
            <pc:sldMk cId="645072783" sldId="910"/>
            <ac:spMk id="9" creationId="{4E219284-5490-ECCB-4F84-9F1B76DC9BF4}"/>
          </ac:spMkLst>
        </pc:spChg>
        <pc:spChg chg="mod">
          <ac:chgData name="Fabio Rossi" userId="72cc4958-ff85-466e-b78a-5a6e7bb662c3" providerId="ADAL" clId="{C2A4D307-F6DB-49F4-87DB-E3C95275CB52}" dt="2024-11-13T10:56:29.917" v="2167" actId="14100"/>
          <ac:spMkLst>
            <pc:docMk/>
            <pc:sldMk cId="645072783" sldId="910"/>
            <ac:spMk id="10" creationId="{AC6DDC06-FC3D-4AD1-223B-AE42C6FAAF19}"/>
          </ac:spMkLst>
        </pc:spChg>
        <pc:graphicFrameChg chg="add mod modGraphic">
          <ac:chgData name="Fabio Rossi" userId="72cc4958-ff85-466e-b78a-5a6e7bb662c3" providerId="ADAL" clId="{C2A4D307-F6DB-49F4-87DB-E3C95275CB52}" dt="2024-11-13T10:22:30.584" v="1407" actId="404"/>
          <ac:graphicFrameMkLst>
            <pc:docMk/>
            <pc:sldMk cId="645072783" sldId="910"/>
            <ac:graphicFrameMk id="2" creationId="{48119EAD-BB0D-5910-DAAC-B46CD5A1224E}"/>
          </ac:graphicFrameMkLst>
        </pc:graphicFrameChg>
        <pc:picChg chg="add mod">
          <ac:chgData name="Fabio Rossi" userId="72cc4958-ff85-466e-b78a-5a6e7bb662c3" providerId="ADAL" clId="{C2A4D307-F6DB-49F4-87DB-E3C95275CB52}" dt="2024-11-13T10:23:10.745" v="1414" actId="1076"/>
          <ac:picMkLst>
            <pc:docMk/>
            <pc:sldMk cId="645072783" sldId="910"/>
            <ac:picMk id="11" creationId="{4B19818E-C8EB-5930-95DD-187E2F7F376B}"/>
          </ac:picMkLst>
        </pc:picChg>
        <pc:picChg chg="add mod">
          <ac:chgData name="Fabio Rossi" userId="72cc4958-ff85-466e-b78a-5a6e7bb662c3" providerId="ADAL" clId="{C2A4D307-F6DB-49F4-87DB-E3C95275CB52}" dt="2024-11-13T10:22:23.517" v="1404" actId="1076"/>
          <ac:picMkLst>
            <pc:docMk/>
            <pc:sldMk cId="645072783" sldId="910"/>
            <ac:picMk id="12" creationId="{CECD0C52-B4C4-222A-CF8D-CCB8A1BDBD56}"/>
          </ac:picMkLst>
        </pc:picChg>
        <pc:picChg chg="add del mod">
          <ac:chgData name="Fabio Rossi" userId="72cc4958-ff85-466e-b78a-5a6e7bb662c3" providerId="ADAL" clId="{C2A4D307-F6DB-49F4-87DB-E3C95275CB52}" dt="2024-11-13T10:22:51.236" v="1412" actId="478"/>
          <ac:picMkLst>
            <pc:docMk/>
            <pc:sldMk cId="645072783" sldId="910"/>
            <ac:picMk id="13" creationId="{A258381E-C522-C37A-E9D3-D449DA269D8A}"/>
          </ac:picMkLst>
        </pc:picChg>
        <pc:picChg chg="add del mod">
          <ac:chgData name="Fabio Rossi" userId="72cc4958-ff85-466e-b78a-5a6e7bb662c3" providerId="ADAL" clId="{C2A4D307-F6DB-49F4-87DB-E3C95275CB52}" dt="2024-11-13T10:22:53.692" v="1413" actId="478"/>
          <ac:picMkLst>
            <pc:docMk/>
            <pc:sldMk cId="645072783" sldId="910"/>
            <ac:picMk id="14" creationId="{E7FC2D51-AE5D-5525-C902-9FF5B67301D6}"/>
          </ac:picMkLst>
        </pc:picChg>
      </pc:sldChg>
      <pc:sldChg chg="addSp modSp add mod ord">
        <pc:chgData name="Fabio Rossi" userId="72cc4958-ff85-466e-b78a-5a6e7bb662c3" providerId="ADAL" clId="{C2A4D307-F6DB-49F4-87DB-E3C95275CB52}" dt="2024-11-13T10:31:05.269" v="1652" actId="20577"/>
        <pc:sldMkLst>
          <pc:docMk/>
          <pc:sldMk cId="2171136757" sldId="911"/>
        </pc:sldMkLst>
        <pc:spChg chg="add mod">
          <ac:chgData name="Fabio Rossi" userId="72cc4958-ff85-466e-b78a-5a6e7bb662c3" providerId="ADAL" clId="{C2A4D307-F6DB-49F4-87DB-E3C95275CB52}" dt="2024-11-13T10:28:45.788" v="1489"/>
          <ac:spMkLst>
            <pc:docMk/>
            <pc:sldMk cId="2171136757" sldId="911"/>
            <ac:spMk id="2" creationId="{EDFA1724-84CF-7C5A-86B1-6A0415458463}"/>
          </ac:spMkLst>
        </pc:spChg>
        <pc:spChg chg="add mod">
          <ac:chgData name="Fabio Rossi" userId="72cc4958-ff85-466e-b78a-5a6e7bb662c3" providerId="ADAL" clId="{C2A4D307-F6DB-49F4-87DB-E3C95275CB52}" dt="2024-11-13T10:28:45.788" v="1489"/>
          <ac:spMkLst>
            <pc:docMk/>
            <pc:sldMk cId="2171136757" sldId="911"/>
            <ac:spMk id="4" creationId="{8226350C-57A1-6B63-F4C8-D80C43DE96A5}"/>
          </ac:spMkLst>
        </pc:spChg>
        <pc:spChg chg="add mod">
          <ac:chgData name="Fabio Rossi" userId="72cc4958-ff85-466e-b78a-5a6e7bb662c3" providerId="ADAL" clId="{C2A4D307-F6DB-49F4-87DB-E3C95275CB52}" dt="2024-11-13T10:28:45.788" v="1489"/>
          <ac:spMkLst>
            <pc:docMk/>
            <pc:sldMk cId="2171136757" sldId="911"/>
            <ac:spMk id="7" creationId="{1D6AFB3C-556A-9469-AB6C-7862A8018DE6}"/>
          </ac:spMkLst>
        </pc:spChg>
        <pc:spChg chg="add mod">
          <ac:chgData name="Fabio Rossi" userId="72cc4958-ff85-466e-b78a-5a6e7bb662c3" providerId="ADAL" clId="{C2A4D307-F6DB-49F4-87DB-E3C95275CB52}" dt="2024-11-13T10:28:45.788" v="1489"/>
          <ac:spMkLst>
            <pc:docMk/>
            <pc:sldMk cId="2171136757" sldId="911"/>
            <ac:spMk id="8" creationId="{AF8AF700-ED9B-33A2-1073-A0A90672B90F}"/>
          </ac:spMkLst>
        </pc:spChg>
        <pc:spChg chg="add mod">
          <ac:chgData name="Fabio Rossi" userId="72cc4958-ff85-466e-b78a-5a6e7bb662c3" providerId="ADAL" clId="{C2A4D307-F6DB-49F4-87DB-E3C95275CB52}" dt="2024-11-13T10:28:45.788" v="1489"/>
          <ac:spMkLst>
            <pc:docMk/>
            <pc:sldMk cId="2171136757" sldId="911"/>
            <ac:spMk id="9" creationId="{1B6E6AB7-42FB-8952-D598-A4F726F6F3DF}"/>
          </ac:spMkLst>
        </pc:spChg>
        <pc:spChg chg="mod">
          <ac:chgData name="Fabio Rossi" userId="72cc4958-ff85-466e-b78a-5a6e7bb662c3" providerId="ADAL" clId="{C2A4D307-F6DB-49F4-87DB-E3C95275CB52}" dt="2024-11-13T10:31:05.269" v="1652" actId="20577"/>
          <ac:spMkLst>
            <pc:docMk/>
            <pc:sldMk cId="2171136757" sldId="911"/>
            <ac:spMk id="10" creationId="{59340067-1E84-9676-8DE5-9A445D833F0C}"/>
          </ac:spMkLst>
        </pc:spChg>
        <pc:spChg chg="add mod">
          <ac:chgData name="Fabio Rossi" userId="72cc4958-ff85-466e-b78a-5a6e7bb662c3" providerId="ADAL" clId="{C2A4D307-F6DB-49F4-87DB-E3C95275CB52}" dt="2024-11-13T10:28:45.788" v="1489"/>
          <ac:spMkLst>
            <pc:docMk/>
            <pc:sldMk cId="2171136757" sldId="911"/>
            <ac:spMk id="12" creationId="{4A9634E2-B045-B842-FF5E-D3C454C7FAE5}"/>
          </ac:spMkLst>
        </pc:spChg>
        <pc:spChg chg="add mod">
          <ac:chgData name="Fabio Rossi" userId="72cc4958-ff85-466e-b78a-5a6e7bb662c3" providerId="ADAL" clId="{C2A4D307-F6DB-49F4-87DB-E3C95275CB52}" dt="2024-11-13T10:28:45.788" v="1489"/>
          <ac:spMkLst>
            <pc:docMk/>
            <pc:sldMk cId="2171136757" sldId="911"/>
            <ac:spMk id="13" creationId="{E0D9F470-BBD0-B73A-5D8D-72270B9F5613}"/>
          </ac:spMkLst>
        </pc:spChg>
        <pc:spChg chg="add mod">
          <ac:chgData name="Fabio Rossi" userId="72cc4958-ff85-466e-b78a-5a6e7bb662c3" providerId="ADAL" clId="{C2A4D307-F6DB-49F4-87DB-E3C95275CB52}" dt="2024-11-13T10:28:45.788" v="1489"/>
          <ac:spMkLst>
            <pc:docMk/>
            <pc:sldMk cId="2171136757" sldId="911"/>
            <ac:spMk id="14" creationId="{393AAB70-8064-B027-B4D2-0104F6313DD7}"/>
          </ac:spMkLst>
        </pc:spChg>
        <pc:spChg chg="add mod">
          <ac:chgData name="Fabio Rossi" userId="72cc4958-ff85-466e-b78a-5a6e7bb662c3" providerId="ADAL" clId="{C2A4D307-F6DB-49F4-87DB-E3C95275CB52}" dt="2024-11-13T10:28:45.788" v="1489"/>
          <ac:spMkLst>
            <pc:docMk/>
            <pc:sldMk cId="2171136757" sldId="911"/>
            <ac:spMk id="15" creationId="{C45CA9A3-BE3A-ED25-65EA-8831575B89CA}"/>
          </ac:spMkLst>
        </pc:spChg>
        <pc:spChg chg="add mod">
          <ac:chgData name="Fabio Rossi" userId="72cc4958-ff85-466e-b78a-5a6e7bb662c3" providerId="ADAL" clId="{C2A4D307-F6DB-49F4-87DB-E3C95275CB52}" dt="2024-11-13T10:29:01.976" v="1491" actId="1076"/>
          <ac:spMkLst>
            <pc:docMk/>
            <pc:sldMk cId="2171136757" sldId="911"/>
            <ac:spMk id="18" creationId="{B82D2A43-02DA-5835-1584-DE81995EA66C}"/>
          </ac:spMkLst>
        </pc:spChg>
        <pc:spChg chg="add mod">
          <ac:chgData name="Fabio Rossi" userId="72cc4958-ff85-466e-b78a-5a6e7bb662c3" providerId="ADAL" clId="{C2A4D307-F6DB-49F4-87DB-E3C95275CB52}" dt="2024-11-13T10:29:09.843" v="1493" actId="14100"/>
          <ac:spMkLst>
            <pc:docMk/>
            <pc:sldMk cId="2171136757" sldId="911"/>
            <ac:spMk id="19" creationId="{69D96756-E8B5-7AA3-909A-DAD357DB231A}"/>
          </ac:spMkLst>
        </pc:spChg>
        <pc:spChg chg="add mod">
          <ac:chgData name="Fabio Rossi" userId="72cc4958-ff85-466e-b78a-5a6e7bb662c3" providerId="ADAL" clId="{C2A4D307-F6DB-49F4-87DB-E3C95275CB52}" dt="2024-11-13T10:29:01.976" v="1491" actId="1076"/>
          <ac:spMkLst>
            <pc:docMk/>
            <pc:sldMk cId="2171136757" sldId="911"/>
            <ac:spMk id="21" creationId="{64F8366B-961B-2906-690D-D8293FF1066C}"/>
          </ac:spMkLst>
        </pc:spChg>
        <pc:spChg chg="add mod">
          <ac:chgData name="Fabio Rossi" userId="72cc4958-ff85-466e-b78a-5a6e7bb662c3" providerId="ADAL" clId="{C2A4D307-F6DB-49F4-87DB-E3C95275CB52}" dt="2024-11-13T10:29:21.702" v="1501" actId="1036"/>
          <ac:spMkLst>
            <pc:docMk/>
            <pc:sldMk cId="2171136757" sldId="911"/>
            <ac:spMk id="22" creationId="{5F047665-A0CA-3F3B-C197-8D0EE99C8F78}"/>
          </ac:spMkLst>
        </pc:spChg>
        <pc:spChg chg="add mod">
          <ac:chgData name="Fabio Rossi" userId="72cc4958-ff85-466e-b78a-5a6e7bb662c3" providerId="ADAL" clId="{C2A4D307-F6DB-49F4-87DB-E3C95275CB52}" dt="2024-11-13T10:29:21.702" v="1501" actId="1036"/>
          <ac:spMkLst>
            <pc:docMk/>
            <pc:sldMk cId="2171136757" sldId="911"/>
            <ac:spMk id="23" creationId="{98869479-BFAD-EF62-0722-090860679283}"/>
          </ac:spMkLst>
        </pc:spChg>
        <pc:spChg chg="add mod">
          <ac:chgData name="Fabio Rossi" userId="72cc4958-ff85-466e-b78a-5a6e7bb662c3" providerId="ADAL" clId="{C2A4D307-F6DB-49F4-87DB-E3C95275CB52}" dt="2024-11-13T10:29:36.356" v="1525" actId="1035"/>
          <ac:spMkLst>
            <pc:docMk/>
            <pc:sldMk cId="2171136757" sldId="911"/>
            <ac:spMk id="25" creationId="{7E666AC2-9DFA-9CBC-AF7E-A6F08658B06D}"/>
          </ac:spMkLst>
        </pc:spChg>
        <pc:spChg chg="add mod">
          <ac:chgData name="Fabio Rossi" userId="72cc4958-ff85-466e-b78a-5a6e7bb662c3" providerId="ADAL" clId="{C2A4D307-F6DB-49F4-87DB-E3C95275CB52}" dt="2024-11-13T10:29:36.356" v="1525" actId="1035"/>
          <ac:spMkLst>
            <pc:docMk/>
            <pc:sldMk cId="2171136757" sldId="911"/>
            <ac:spMk id="26" creationId="{AB639712-E811-0852-626E-8FA595F35A07}"/>
          </ac:spMkLst>
        </pc:spChg>
        <pc:spChg chg="add mod">
          <ac:chgData name="Fabio Rossi" userId="72cc4958-ff85-466e-b78a-5a6e7bb662c3" providerId="ADAL" clId="{C2A4D307-F6DB-49F4-87DB-E3C95275CB52}" dt="2024-11-13T10:29:44.829" v="1531" actId="1036"/>
          <ac:spMkLst>
            <pc:docMk/>
            <pc:sldMk cId="2171136757" sldId="911"/>
            <ac:spMk id="27" creationId="{B11D4C02-ADBE-A214-97F0-0C549C70DE34}"/>
          </ac:spMkLst>
        </pc:spChg>
        <pc:spChg chg="add mod">
          <ac:chgData name="Fabio Rossi" userId="72cc4958-ff85-466e-b78a-5a6e7bb662c3" providerId="ADAL" clId="{C2A4D307-F6DB-49F4-87DB-E3C95275CB52}" dt="2024-11-13T10:29:44.829" v="1531" actId="1036"/>
          <ac:spMkLst>
            <pc:docMk/>
            <pc:sldMk cId="2171136757" sldId="911"/>
            <ac:spMk id="28" creationId="{547C501A-6464-0064-5DCB-594DA930B02A}"/>
          </ac:spMkLst>
        </pc:spChg>
        <pc:picChg chg="add mod">
          <ac:chgData name="Fabio Rossi" userId="72cc4958-ff85-466e-b78a-5a6e7bb662c3" providerId="ADAL" clId="{C2A4D307-F6DB-49F4-87DB-E3C95275CB52}" dt="2024-11-13T10:28:45.788" v="1489"/>
          <ac:picMkLst>
            <pc:docMk/>
            <pc:sldMk cId="2171136757" sldId="911"/>
            <ac:picMk id="5" creationId="{3541759D-940A-940E-6479-DEF7EF0911FA}"/>
          </ac:picMkLst>
        </pc:picChg>
        <pc:picChg chg="add mod">
          <ac:chgData name="Fabio Rossi" userId="72cc4958-ff85-466e-b78a-5a6e7bb662c3" providerId="ADAL" clId="{C2A4D307-F6DB-49F4-87DB-E3C95275CB52}" dt="2024-11-13T10:28:45.788" v="1489"/>
          <ac:picMkLst>
            <pc:docMk/>
            <pc:sldMk cId="2171136757" sldId="911"/>
            <ac:picMk id="11" creationId="{B4678EA9-346B-3D6E-7A20-169D877692FE}"/>
          </ac:picMkLst>
        </pc:picChg>
        <pc:picChg chg="add mod">
          <ac:chgData name="Fabio Rossi" userId="72cc4958-ff85-466e-b78a-5a6e7bb662c3" providerId="ADAL" clId="{C2A4D307-F6DB-49F4-87DB-E3C95275CB52}" dt="2024-11-13T10:28:45.788" v="1489"/>
          <ac:picMkLst>
            <pc:docMk/>
            <pc:sldMk cId="2171136757" sldId="911"/>
            <ac:picMk id="16" creationId="{F058C7B6-768C-E65A-BE8C-7C8BB643B567}"/>
          </ac:picMkLst>
        </pc:picChg>
        <pc:picChg chg="add mod">
          <ac:chgData name="Fabio Rossi" userId="72cc4958-ff85-466e-b78a-5a6e7bb662c3" providerId="ADAL" clId="{C2A4D307-F6DB-49F4-87DB-E3C95275CB52}" dt="2024-11-13T10:28:45.788" v="1489"/>
          <ac:picMkLst>
            <pc:docMk/>
            <pc:sldMk cId="2171136757" sldId="911"/>
            <ac:picMk id="17" creationId="{56703163-BAC3-9F1F-AD0E-97F9D9A43878}"/>
          </ac:picMkLst>
        </pc:picChg>
        <pc:picChg chg="add mod">
          <ac:chgData name="Fabio Rossi" userId="72cc4958-ff85-466e-b78a-5a6e7bb662c3" providerId="ADAL" clId="{C2A4D307-F6DB-49F4-87DB-E3C95275CB52}" dt="2024-11-13T10:30:23.957" v="1633" actId="1440"/>
          <ac:picMkLst>
            <pc:docMk/>
            <pc:sldMk cId="2171136757" sldId="911"/>
            <ac:picMk id="20" creationId="{9969A5F3-A24D-4E97-30CD-096FDFC2F69B}"/>
          </ac:picMkLst>
        </pc:picChg>
        <pc:picChg chg="add mod">
          <ac:chgData name="Fabio Rossi" userId="72cc4958-ff85-466e-b78a-5a6e7bb662c3" providerId="ADAL" clId="{C2A4D307-F6DB-49F4-87DB-E3C95275CB52}" dt="2024-11-13T10:30:39.903" v="1634" actId="1440"/>
          <ac:picMkLst>
            <pc:docMk/>
            <pc:sldMk cId="2171136757" sldId="911"/>
            <ac:picMk id="24" creationId="{9A2991B9-8A79-2B54-C152-8F662A21FCA2}"/>
          </ac:picMkLst>
        </pc:picChg>
        <pc:picChg chg="add mod">
          <ac:chgData name="Fabio Rossi" userId="72cc4958-ff85-466e-b78a-5a6e7bb662c3" providerId="ADAL" clId="{C2A4D307-F6DB-49F4-87DB-E3C95275CB52}" dt="2024-11-13T10:30:39.903" v="1634" actId="1440"/>
          <ac:picMkLst>
            <pc:docMk/>
            <pc:sldMk cId="2171136757" sldId="911"/>
            <ac:picMk id="29" creationId="{077923F3-B513-1AD7-068D-385DAB69188F}"/>
          </ac:picMkLst>
        </pc:picChg>
        <pc:picChg chg="add mod">
          <ac:chgData name="Fabio Rossi" userId="72cc4958-ff85-466e-b78a-5a6e7bb662c3" providerId="ADAL" clId="{C2A4D307-F6DB-49F4-87DB-E3C95275CB52}" dt="2024-11-13T10:30:39.903" v="1634" actId="1440"/>
          <ac:picMkLst>
            <pc:docMk/>
            <pc:sldMk cId="2171136757" sldId="911"/>
            <ac:picMk id="30" creationId="{10BCC924-4A27-C135-B1D3-28483F6AE89C}"/>
          </ac:picMkLst>
        </pc:picChg>
      </pc:sldChg>
      <pc:sldChg chg="addSp delSp modSp add mod ord">
        <pc:chgData name="Fabio Rossi" userId="72cc4958-ff85-466e-b78a-5a6e7bb662c3" providerId="ADAL" clId="{C2A4D307-F6DB-49F4-87DB-E3C95275CB52}" dt="2024-11-13T10:55:50.897" v="2161"/>
        <pc:sldMkLst>
          <pc:docMk/>
          <pc:sldMk cId="1559596354" sldId="912"/>
        </pc:sldMkLst>
        <pc:spChg chg="add del mod">
          <ac:chgData name="Fabio Rossi" userId="72cc4958-ff85-466e-b78a-5a6e7bb662c3" providerId="ADAL" clId="{C2A4D307-F6DB-49F4-87DB-E3C95275CB52}" dt="2024-11-13T10:32:22.029" v="1720" actId="478"/>
          <ac:spMkLst>
            <pc:docMk/>
            <pc:sldMk cId="1559596354" sldId="912"/>
            <ac:spMk id="4" creationId="{1059034F-5136-C2C1-E24D-4E0F404B9B30}"/>
          </ac:spMkLst>
        </pc:spChg>
        <pc:spChg chg="del mod">
          <ac:chgData name="Fabio Rossi" userId="72cc4958-ff85-466e-b78a-5a6e7bb662c3" providerId="ADAL" clId="{C2A4D307-F6DB-49F4-87DB-E3C95275CB52}" dt="2024-11-13T10:32:19.604" v="1719" actId="478"/>
          <ac:spMkLst>
            <pc:docMk/>
            <pc:sldMk cId="1559596354" sldId="912"/>
            <ac:spMk id="6" creationId="{5174032F-08AF-0A99-0EA0-C47A13B804AD}"/>
          </ac:spMkLst>
        </pc:spChg>
        <pc:spChg chg="add mod">
          <ac:chgData name="Fabio Rossi" userId="72cc4958-ff85-466e-b78a-5a6e7bb662c3" providerId="ADAL" clId="{C2A4D307-F6DB-49F4-87DB-E3C95275CB52}" dt="2024-11-13T10:48:46.952" v="2089" actId="14100"/>
          <ac:spMkLst>
            <pc:docMk/>
            <pc:sldMk cId="1559596354" sldId="912"/>
            <ac:spMk id="8" creationId="{77213A91-7928-37C4-E47E-61BCC1D9685A}"/>
          </ac:spMkLst>
        </pc:spChg>
        <pc:spChg chg="add del mod">
          <ac:chgData name="Fabio Rossi" userId="72cc4958-ff85-466e-b78a-5a6e7bb662c3" providerId="ADAL" clId="{C2A4D307-F6DB-49F4-87DB-E3C95275CB52}" dt="2024-11-13T10:38:24.902" v="1895" actId="478"/>
          <ac:spMkLst>
            <pc:docMk/>
            <pc:sldMk cId="1559596354" sldId="912"/>
            <ac:spMk id="9" creationId="{8012FBB7-3FD6-946B-D2D8-0B6AAFD52680}"/>
          </ac:spMkLst>
        </pc:spChg>
        <pc:spChg chg="mod">
          <ac:chgData name="Fabio Rossi" userId="72cc4958-ff85-466e-b78a-5a6e7bb662c3" providerId="ADAL" clId="{C2A4D307-F6DB-49F4-87DB-E3C95275CB52}" dt="2024-11-13T10:32:12.383" v="1717" actId="20577"/>
          <ac:spMkLst>
            <pc:docMk/>
            <pc:sldMk cId="1559596354" sldId="912"/>
            <ac:spMk id="10" creationId="{FBA718CE-68A2-2383-3A72-283AC0886D61}"/>
          </ac:spMkLst>
        </pc:spChg>
        <pc:spChg chg="add mod">
          <ac:chgData name="Fabio Rossi" userId="72cc4958-ff85-466e-b78a-5a6e7bb662c3" providerId="ADAL" clId="{C2A4D307-F6DB-49F4-87DB-E3C95275CB52}" dt="2024-11-13T10:48:43.388" v="2088" actId="14100"/>
          <ac:spMkLst>
            <pc:docMk/>
            <pc:sldMk cId="1559596354" sldId="912"/>
            <ac:spMk id="11" creationId="{A8D57A7F-5B08-DF3E-0B07-4460F7E32582}"/>
          </ac:spMkLst>
        </pc:spChg>
        <pc:spChg chg="add mod">
          <ac:chgData name="Fabio Rossi" userId="72cc4958-ff85-466e-b78a-5a6e7bb662c3" providerId="ADAL" clId="{C2A4D307-F6DB-49F4-87DB-E3C95275CB52}" dt="2024-11-13T10:49:14.104" v="2107" actId="20577"/>
          <ac:spMkLst>
            <pc:docMk/>
            <pc:sldMk cId="1559596354" sldId="912"/>
            <ac:spMk id="16" creationId="{8860406D-3ECB-ED12-9B72-8E2126D7BFCB}"/>
          </ac:spMkLst>
        </pc:spChg>
        <pc:graphicFrameChg chg="add mod modGraphic">
          <ac:chgData name="Fabio Rossi" userId="72cc4958-ff85-466e-b78a-5a6e7bb662c3" providerId="ADAL" clId="{C2A4D307-F6DB-49F4-87DB-E3C95275CB52}" dt="2024-11-13T10:48:51.456" v="2100" actId="1037"/>
          <ac:graphicFrameMkLst>
            <pc:docMk/>
            <pc:sldMk cId="1559596354" sldId="912"/>
            <ac:graphicFrameMk id="5" creationId="{6B52B4CF-4888-6A20-B92D-7FC6D783DBC3}"/>
          </ac:graphicFrameMkLst>
        </pc:graphicFrameChg>
        <pc:picChg chg="add del mod">
          <ac:chgData name="Fabio Rossi" userId="72cc4958-ff85-466e-b78a-5a6e7bb662c3" providerId="ADAL" clId="{C2A4D307-F6DB-49F4-87DB-E3C95275CB52}" dt="2024-11-13T10:43:25.303" v="2017" actId="22"/>
          <ac:picMkLst>
            <pc:docMk/>
            <pc:sldMk cId="1559596354" sldId="912"/>
            <ac:picMk id="14" creationId="{CCBDF5F3-3E1A-2ECD-2CFE-6A2219613BF6}"/>
          </ac:picMkLst>
        </pc:picChg>
        <pc:cxnChg chg="add mod">
          <ac:chgData name="Fabio Rossi" userId="72cc4958-ff85-466e-b78a-5a6e7bb662c3" providerId="ADAL" clId="{C2A4D307-F6DB-49F4-87DB-E3C95275CB52}" dt="2024-11-13T10:49:19.699" v="2108" actId="14100"/>
          <ac:cxnSpMkLst>
            <pc:docMk/>
            <pc:sldMk cId="1559596354" sldId="912"/>
            <ac:cxnSpMk id="7" creationId="{266339A5-9600-7E93-0E11-37288D0BF9EC}"/>
          </ac:cxnSpMkLst>
        </pc:cxnChg>
      </pc:sldChg>
      <pc:sldChg chg="addSp modSp add mod">
        <pc:chgData name="Fabio Rossi" userId="72cc4958-ff85-466e-b78a-5a6e7bb662c3" providerId="ADAL" clId="{C2A4D307-F6DB-49F4-87DB-E3C95275CB52}" dt="2024-11-13T10:54:03.981" v="2148" actId="20577"/>
        <pc:sldMkLst>
          <pc:docMk/>
          <pc:sldMk cId="2904243889" sldId="913"/>
        </pc:sldMkLst>
        <pc:spChg chg="add mod">
          <ac:chgData name="Fabio Rossi" userId="72cc4958-ff85-466e-b78a-5a6e7bb662c3" providerId="ADAL" clId="{C2A4D307-F6DB-49F4-87DB-E3C95275CB52}" dt="2024-11-13T10:51:06.923" v="2110"/>
          <ac:spMkLst>
            <pc:docMk/>
            <pc:sldMk cId="2904243889" sldId="913"/>
            <ac:spMk id="2" creationId="{D4E6462A-3CDE-6AD0-C1CF-AC56CE0C8775}"/>
          </ac:spMkLst>
        </pc:spChg>
        <pc:spChg chg="add mod">
          <ac:chgData name="Fabio Rossi" userId="72cc4958-ff85-466e-b78a-5a6e7bb662c3" providerId="ADAL" clId="{C2A4D307-F6DB-49F4-87DB-E3C95275CB52}" dt="2024-11-13T10:51:06.923" v="2110"/>
          <ac:spMkLst>
            <pc:docMk/>
            <pc:sldMk cId="2904243889" sldId="913"/>
            <ac:spMk id="4" creationId="{10FF5E77-84E3-7D97-C38D-8808129ED17A}"/>
          </ac:spMkLst>
        </pc:spChg>
        <pc:spChg chg="add mod">
          <ac:chgData name="Fabio Rossi" userId="72cc4958-ff85-466e-b78a-5a6e7bb662c3" providerId="ADAL" clId="{C2A4D307-F6DB-49F4-87DB-E3C95275CB52}" dt="2024-11-13T10:51:06.923" v="2110"/>
          <ac:spMkLst>
            <pc:docMk/>
            <pc:sldMk cId="2904243889" sldId="913"/>
            <ac:spMk id="5" creationId="{F0DD3625-597F-4F5F-0BBC-D6E7CC0A68A1}"/>
          </ac:spMkLst>
        </pc:spChg>
        <pc:spChg chg="add mod">
          <ac:chgData name="Fabio Rossi" userId="72cc4958-ff85-466e-b78a-5a6e7bb662c3" providerId="ADAL" clId="{C2A4D307-F6DB-49F4-87DB-E3C95275CB52}" dt="2024-11-13T10:51:06.923" v="2110"/>
          <ac:spMkLst>
            <pc:docMk/>
            <pc:sldMk cId="2904243889" sldId="913"/>
            <ac:spMk id="7" creationId="{EC7039DB-A89C-4210-F424-6F42906CA6D5}"/>
          </ac:spMkLst>
        </pc:spChg>
        <pc:spChg chg="add mod">
          <ac:chgData name="Fabio Rossi" userId="72cc4958-ff85-466e-b78a-5a6e7bb662c3" providerId="ADAL" clId="{C2A4D307-F6DB-49F4-87DB-E3C95275CB52}" dt="2024-11-13T10:52:41.739" v="2116" actId="1076"/>
          <ac:spMkLst>
            <pc:docMk/>
            <pc:sldMk cId="2904243889" sldId="913"/>
            <ac:spMk id="9" creationId="{EB530444-B079-54E7-F235-0BF6695B6F31}"/>
          </ac:spMkLst>
        </pc:spChg>
        <pc:spChg chg="mod">
          <ac:chgData name="Fabio Rossi" userId="72cc4958-ff85-466e-b78a-5a6e7bb662c3" providerId="ADAL" clId="{C2A4D307-F6DB-49F4-87DB-E3C95275CB52}" dt="2024-11-13T10:54:03.981" v="2148" actId="20577"/>
          <ac:spMkLst>
            <pc:docMk/>
            <pc:sldMk cId="2904243889" sldId="913"/>
            <ac:spMk id="10" creationId="{1C3BE772-3106-8955-C552-111CC62E7A28}"/>
          </ac:spMkLst>
        </pc:spChg>
        <pc:spChg chg="add mod">
          <ac:chgData name="Fabio Rossi" userId="72cc4958-ff85-466e-b78a-5a6e7bb662c3" providerId="ADAL" clId="{C2A4D307-F6DB-49F4-87DB-E3C95275CB52}" dt="2024-11-13T10:52:41.739" v="2116" actId="1076"/>
          <ac:spMkLst>
            <pc:docMk/>
            <pc:sldMk cId="2904243889" sldId="913"/>
            <ac:spMk id="15" creationId="{D36BB6EA-8AE7-C265-EC00-1EC37ED51730}"/>
          </ac:spMkLst>
        </pc:spChg>
        <pc:spChg chg="add mod">
          <ac:chgData name="Fabio Rossi" userId="72cc4958-ff85-466e-b78a-5a6e7bb662c3" providerId="ADAL" clId="{C2A4D307-F6DB-49F4-87DB-E3C95275CB52}" dt="2024-11-13T10:52:41.739" v="2116" actId="1076"/>
          <ac:spMkLst>
            <pc:docMk/>
            <pc:sldMk cId="2904243889" sldId="913"/>
            <ac:spMk id="16" creationId="{362148E7-4F9A-A01E-ADF7-DFEBF66C0236}"/>
          </ac:spMkLst>
        </pc:spChg>
        <pc:spChg chg="add mod">
          <ac:chgData name="Fabio Rossi" userId="72cc4958-ff85-466e-b78a-5a6e7bb662c3" providerId="ADAL" clId="{C2A4D307-F6DB-49F4-87DB-E3C95275CB52}" dt="2024-11-13T10:52:41.739" v="2116" actId="1076"/>
          <ac:spMkLst>
            <pc:docMk/>
            <pc:sldMk cId="2904243889" sldId="913"/>
            <ac:spMk id="17" creationId="{AE91FDC6-A9B4-59E4-50DC-37FDCC3ACD17}"/>
          </ac:spMkLst>
        </pc:spChg>
        <pc:spChg chg="add mod">
          <ac:chgData name="Fabio Rossi" userId="72cc4958-ff85-466e-b78a-5a6e7bb662c3" providerId="ADAL" clId="{C2A4D307-F6DB-49F4-87DB-E3C95275CB52}" dt="2024-11-13T10:52:41.739" v="2116" actId="1076"/>
          <ac:spMkLst>
            <pc:docMk/>
            <pc:sldMk cId="2904243889" sldId="913"/>
            <ac:spMk id="18" creationId="{FF246AD5-E65C-6BAE-083D-EAD1158DDF99}"/>
          </ac:spMkLst>
        </pc:spChg>
        <pc:spChg chg="add mod">
          <ac:chgData name="Fabio Rossi" userId="72cc4958-ff85-466e-b78a-5a6e7bb662c3" providerId="ADAL" clId="{C2A4D307-F6DB-49F4-87DB-E3C95275CB52}" dt="2024-11-13T10:52:41.739" v="2116" actId="1076"/>
          <ac:spMkLst>
            <pc:docMk/>
            <pc:sldMk cId="2904243889" sldId="913"/>
            <ac:spMk id="19" creationId="{C0734AE3-F7C9-F02A-AE3E-84777303BE46}"/>
          </ac:spMkLst>
        </pc:spChg>
        <pc:spChg chg="add mod">
          <ac:chgData name="Fabio Rossi" userId="72cc4958-ff85-466e-b78a-5a6e7bb662c3" providerId="ADAL" clId="{C2A4D307-F6DB-49F4-87DB-E3C95275CB52}" dt="2024-11-13T10:52:41.739" v="2116" actId="1076"/>
          <ac:spMkLst>
            <pc:docMk/>
            <pc:sldMk cId="2904243889" sldId="913"/>
            <ac:spMk id="20" creationId="{F7E53FE8-2599-620A-2816-5FC2A1DA3A77}"/>
          </ac:spMkLst>
        </pc:spChg>
        <pc:spChg chg="add mod">
          <ac:chgData name="Fabio Rossi" userId="72cc4958-ff85-466e-b78a-5a6e7bb662c3" providerId="ADAL" clId="{C2A4D307-F6DB-49F4-87DB-E3C95275CB52}" dt="2024-11-13T10:52:41.739" v="2116" actId="1076"/>
          <ac:spMkLst>
            <pc:docMk/>
            <pc:sldMk cId="2904243889" sldId="913"/>
            <ac:spMk id="23" creationId="{892788F8-AACD-0D21-037D-5B87CAE7B746}"/>
          </ac:spMkLst>
        </pc:spChg>
        <pc:picChg chg="add mod">
          <ac:chgData name="Fabio Rossi" userId="72cc4958-ff85-466e-b78a-5a6e7bb662c3" providerId="ADAL" clId="{C2A4D307-F6DB-49F4-87DB-E3C95275CB52}" dt="2024-11-13T10:51:06.923" v="2110"/>
          <ac:picMkLst>
            <pc:docMk/>
            <pc:sldMk cId="2904243889" sldId="913"/>
            <ac:picMk id="8" creationId="{72520A78-F326-C52E-36B4-C53E7D07745A}"/>
          </ac:picMkLst>
        </pc:picChg>
        <pc:cxnChg chg="add mod ord">
          <ac:chgData name="Fabio Rossi" userId="72cc4958-ff85-466e-b78a-5a6e7bb662c3" providerId="ADAL" clId="{C2A4D307-F6DB-49F4-87DB-E3C95275CB52}" dt="2024-11-13T10:53:07.587" v="2121" actId="167"/>
          <ac:cxnSpMkLst>
            <pc:docMk/>
            <pc:sldMk cId="2904243889" sldId="913"/>
            <ac:cxnSpMk id="11" creationId="{CAE36FE6-3302-CFCE-2384-6A1CC181144A}"/>
          </ac:cxnSpMkLst>
        </pc:cxnChg>
        <pc:cxnChg chg="add mod ord">
          <ac:chgData name="Fabio Rossi" userId="72cc4958-ff85-466e-b78a-5a6e7bb662c3" providerId="ADAL" clId="{C2A4D307-F6DB-49F4-87DB-E3C95275CB52}" dt="2024-11-13T10:53:15.340" v="2123" actId="14100"/>
          <ac:cxnSpMkLst>
            <pc:docMk/>
            <pc:sldMk cId="2904243889" sldId="913"/>
            <ac:cxnSpMk id="12" creationId="{2C329F2F-EA86-E575-FE10-7B0D233C4D08}"/>
          </ac:cxnSpMkLst>
        </pc:cxnChg>
        <pc:cxnChg chg="add mod">
          <ac:chgData name="Fabio Rossi" userId="72cc4958-ff85-466e-b78a-5a6e7bb662c3" providerId="ADAL" clId="{C2A4D307-F6DB-49F4-87DB-E3C95275CB52}" dt="2024-11-13T10:52:47.958" v="2117" actId="14100"/>
          <ac:cxnSpMkLst>
            <pc:docMk/>
            <pc:sldMk cId="2904243889" sldId="913"/>
            <ac:cxnSpMk id="13" creationId="{D070D453-D6D5-2D15-0E8F-93CBDA87B678}"/>
          </ac:cxnSpMkLst>
        </pc:cxnChg>
        <pc:cxnChg chg="add mod ord">
          <ac:chgData name="Fabio Rossi" userId="72cc4958-ff85-466e-b78a-5a6e7bb662c3" providerId="ADAL" clId="{C2A4D307-F6DB-49F4-87DB-E3C95275CB52}" dt="2024-11-13T10:53:07.587" v="2121" actId="167"/>
          <ac:cxnSpMkLst>
            <pc:docMk/>
            <pc:sldMk cId="2904243889" sldId="913"/>
            <ac:cxnSpMk id="14" creationId="{9F34F2B4-B57C-9739-99F5-5D725ADEB0E4}"/>
          </ac:cxnSpMkLst>
        </pc:cxnChg>
        <pc:cxnChg chg="add mod ord">
          <ac:chgData name="Fabio Rossi" userId="72cc4958-ff85-466e-b78a-5a6e7bb662c3" providerId="ADAL" clId="{C2A4D307-F6DB-49F4-87DB-E3C95275CB52}" dt="2024-11-13T10:53:07.587" v="2121" actId="167"/>
          <ac:cxnSpMkLst>
            <pc:docMk/>
            <pc:sldMk cId="2904243889" sldId="913"/>
            <ac:cxnSpMk id="21" creationId="{FA20D1FF-9B7B-21CE-8F37-FC56680F42C7}"/>
          </ac:cxnSpMkLst>
        </pc:cxnChg>
        <pc:cxnChg chg="add mod ord">
          <ac:chgData name="Fabio Rossi" userId="72cc4958-ff85-466e-b78a-5a6e7bb662c3" providerId="ADAL" clId="{C2A4D307-F6DB-49F4-87DB-E3C95275CB52}" dt="2024-11-13T10:53:07.587" v="2121" actId="167"/>
          <ac:cxnSpMkLst>
            <pc:docMk/>
            <pc:sldMk cId="2904243889" sldId="913"/>
            <ac:cxnSpMk id="22" creationId="{93E81021-587C-7B38-89F7-B5159080E4BF}"/>
          </ac:cxnSpMkLst>
        </pc:cxnChg>
      </pc:sldChg>
      <pc:sldChg chg="addSp delSp modSp add mod ord">
        <pc:chgData name="Fabio Rossi" userId="72cc4958-ff85-466e-b78a-5a6e7bb662c3" providerId="ADAL" clId="{C2A4D307-F6DB-49F4-87DB-E3C95275CB52}" dt="2024-11-13T12:58:03.022" v="2468" actId="403"/>
        <pc:sldMkLst>
          <pc:docMk/>
          <pc:sldMk cId="3525075023" sldId="914"/>
        </pc:sldMkLst>
        <pc:spChg chg="add mod">
          <ac:chgData name="Fabio Rossi" userId="72cc4958-ff85-466e-b78a-5a6e7bb662c3" providerId="ADAL" clId="{C2A4D307-F6DB-49F4-87DB-E3C95275CB52}" dt="2024-11-13T12:55:36.033" v="2444" actId="1076"/>
          <ac:spMkLst>
            <pc:docMk/>
            <pc:sldMk cId="3525075023" sldId="914"/>
            <ac:spMk id="4" creationId="{97548755-6D87-3540-6630-48B7B8F5F0F9}"/>
          </ac:spMkLst>
        </pc:spChg>
        <pc:spChg chg="add mod">
          <ac:chgData name="Fabio Rossi" userId="72cc4958-ff85-466e-b78a-5a6e7bb662c3" providerId="ADAL" clId="{C2A4D307-F6DB-49F4-87DB-E3C95275CB52}" dt="2024-11-13T12:58:03.022" v="2468" actId="403"/>
          <ac:spMkLst>
            <pc:docMk/>
            <pc:sldMk cId="3525075023" sldId="914"/>
            <ac:spMk id="5" creationId="{F2E6BD53-DF59-ADFB-A95E-7C5C431F9A07}"/>
          </ac:spMkLst>
        </pc:spChg>
        <pc:spChg chg="mod">
          <ac:chgData name="Fabio Rossi" userId="72cc4958-ff85-466e-b78a-5a6e7bb662c3" providerId="ADAL" clId="{C2A4D307-F6DB-49F4-87DB-E3C95275CB52}" dt="2024-11-13T12:54:03.740" v="2403" actId="27636"/>
          <ac:spMkLst>
            <pc:docMk/>
            <pc:sldMk cId="3525075023" sldId="914"/>
            <ac:spMk id="10" creationId="{ADA5B989-1186-4519-EAED-9776BF942100}"/>
          </ac:spMkLst>
        </pc:spChg>
        <pc:picChg chg="add del mod modCrop">
          <ac:chgData name="Fabio Rossi" userId="72cc4958-ff85-466e-b78a-5a6e7bb662c3" providerId="ADAL" clId="{C2A4D307-F6DB-49F4-87DB-E3C95275CB52}" dt="2024-11-13T10:57:45.382" v="2181" actId="478"/>
          <ac:picMkLst>
            <pc:docMk/>
            <pc:sldMk cId="3525075023" sldId="914"/>
            <ac:picMk id="2" creationId="{4317133E-1A99-7F3A-19BE-28E695822E2D}"/>
          </ac:picMkLst>
        </pc:picChg>
        <pc:picChg chg="add del mod">
          <ac:chgData name="Fabio Rossi" userId="72cc4958-ff85-466e-b78a-5a6e7bb662c3" providerId="ADAL" clId="{C2A4D307-F6DB-49F4-87DB-E3C95275CB52}" dt="2024-11-13T10:58:49.379" v="2187" actId="22"/>
          <ac:picMkLst>
            <pc:docMk/>
            <pc:sldMk cId="3525075023" sldId="914"/>
            <ac:picMk id="8" creationId="{4E8A9923-4219-09FF-2A31-ABC45464D95C}"/>
          </ac:picMkLst>
        </pc:picChg>
        <pc:picChg chg="add mod modCrop">
          <ac:chgData name="Fabio Rossi" userId="72cc4958-ff85-466e-b78a-5a6e7bb662c3" providerId="ADAL" clId="{C2A4D307-F6DB-49F4-87DB-E3C95275CB52}" dt="2024-11-13T10:59:53.661" v="2207" actId="1038"/>
          <ac:picMkLst>
            <pc:docMk/>
            <pc:sldMk cId="3525075023" sldId="914"/>
            <ac:picMk id="11" creationId="{6A75A81E-A025-2AB2-413E-284820464230}"/>
          </ac:picMkLst>
        </pc:picChg>
      </pc:sldChg>
      <pc:sldChg chg="modSp add del setBg">
        <pc:chgData name="Fabio Rossi" userId="72cc4958-ff85-466e-b78a-5a6e7bb662c3" providerId="ADAL" clId="{C2A4D307-F6DB-49F4-87DB-E3C95275CB52}" dt="2024-11-13T10:22:00.033" v="1401" actId="47"/>
        <pc:sldMkLst>
          <pc:docMk/>
          <pc:sldMk cId="123416887" sldId="915"/>
        </pc:sldMkLst>
        <pc:spChg chg="mod">
          <ac:chgData name="Fabio Rossi" userId="72cc4958-ff85-466e-b78a-5a6e7bb662c3" providerId="ADAL" clId="{C2A4D307-F6DB-49F4-87DB-E3C95275CB52}" dt="2024-11-13T10:21:32.913" v="1391"/>
          <ac:spMkLst>
            <pc:docMk/>
            <pc:sldMk cId="123416887" sldId="915"/>
            <ac:spMk id="9" creationId="{00000000-0000-0000-0000-000000000000}"/>
          </ac:spMkLst>
        </pc:spChg>
      </pc:sldChg>
      <pc:sldChg chg="addSp delSp modSp add del mod ord">
        <pc:chgData name="Fabio Rossi" userId="72cc4958-ff85-466e-b78a-5a6e7bb662c3" providerId="ADAL" clId="{C2A4D307-F6DB-49F4-87DB-E3C95275CB52}" dt="2024-11-13T12:54:11.927" v="2404" actId="47"/>
        <pc:sldMkLst>
          <pc:docMk/>
          <pc:sldMk cId="1905179505" sldId="915"/>
        </pc:sldMkLst>
        <pc:spChg chg="add mod">
          <ac:chgData name="Fabio Rossi" userId="72cc4958-ff85-466e-b78a-5a6e7bb662c3" providerId="ADAL" clId="{C2A4D307-F6DB-49F4-87DB-E3C95275CB52}" dt="2024-11-13T11:02:00.226" v="2230" actId="1076"/>
          <ac:spMkLst>
            <pc:docMk/>
            <pc:sldMk cId="1905179505" sldId="915"/>
            <ac:spMk id="4" creationId="{C01D74CB-326D-3328-23B2-B5093F84D8E5}"/>
          </ac:spMkLst>
        </pc:spChg>
        <pc:spChg chg="add mod">
          <ac:chgData name="Fabio Rossi" userId="72cc4958-ff85-466e-b78a-5a6e7bb662c3" providerId="ADAL" clId="{C2A4D307-F6DB-49F4-87DB-E3C95275CB52}" dt="2024-11-13T11:02:14.538" v="2233" actId="1076"/>
          <ac:spMkLst>
            <pc:docMk/>
            <pc:sldMk cId="1905179505" sldId="915"/>
            <ac:spMk id="5" creationId="{88B680EC-2BE2-76A1-56B6-74ADA67F8D1B}"/>
          </ac:spMkLst>
        </pc:spChg>
        <pc:spChg chg="mod">
          <ac:chgData name="Fabio Rossi" userId="72cc4958-ff85-466e-b78a-5a6e7bb662c3" providerId="ADAL" clId="{C2A4D307-F6DB-49F4-87DB-E3C95275CB52}" dt="2024-11-13T11:06:46.698" v="2313" actId="14100"/>
          <ac:spMkLst>
            <pc:docMk/>
            <pc:sldMk cId="1905179505" sldId="915"/>
            <ac:spMk id="10" creationId="{85B0FE27-3CE6-0752-1C4B-70845C90AB52}"/>
          </ac:spMkLst>
        </pc:spChg>
        <pc:picChg chg="add del mod modCrop">
          <ac:chgData name="Fabio Rossi" userId="72cc4958-ff85-466e-b78a-5a6e7bb662c3" providerId="ADAL" clId="{C2A4D307-F6DB-49F4-87DB-E3C95275CB52}" dt="2024-11-13T11:04:08.025" v="2265" actId="478"/>
          <ac:picMkLst>
            <pc:docMk/>
            <pc:sldMk cId="1905179505" sldId="915"/>
            <ac:picMk id="2" creationId="{09BA9D3A-3B1C-09DA-0184-BEF995CDC1C6}"/>
          </ac:picMkLst>
        </pc:picChg>
        <pc:picChg chg="add mod modCrop">
          <ac:chgData name="Fabio Rossi" userId="72cc4958-ff85-466e-b78a-5a6e7bb662c3" providerId="ADAL" clId="{C2A4D307-F6DB-49F4-87DB-E3C95275CB52}" dt="2024-11-13T11:04:54.785" v="2276" actId="732"/>
          <ac:picMkLst>
            <pc:docMk/>
            <pc:sldMk cId="1905179505" sldId="915"/>
            <ac:picMk id="8" creationId="{2107CC5E-4E4D-8A39-7095-B9244BE86010}"/>
          </ac:picMkLst>
        </pc:picChg>
      </pc:sldChg>
      <pc:sldChg chg="modSp add del setBg">
        <pc:chgData name="Fabio Rossi" userId="72cc4958-ff85-466e-b78a-5a6e7bb662c3" providerId="ADAL" clId="{C2A4D307-F6DB-49F4-87DB-E3C95275CB52}" dt="2024-11-13T10:21:10.950" v="1390" actId="47"/>
        <pc:sldMkLst>
          <pc:docMk/>
          <pc:sldMk cId="3820504243" sldId="915"/>
        </pc:sldMkLst>
        <pc:spChg chg="mod">
          <ac:chgData name="Fabio Rossi" userId="72cc4958-ff85-466e-b78a-5a6e7bb662c3" providerId="ADAL" clId="{C2A4D307-F6DB-49F4-87DB-E3C95275CB52}" dt="2024-11-13T10:20:33.340" v="1381"/>
          <ac:spMkLst>
            <pc:docMk/>
            <pc:sldMk cId="3820504243" sldId="915"/>
            <ac:spMk id="9" creationId="{00000000-0000-0000-0000-000000000000}"/>
          </ac:spMkLst>
        </pc:spChg>
      </pc:sldChg>
      <pc:sldChg chg="addSp delSp modSp add del mod ord">
        <pc:chgData name="Fabio Rossi" userId="72cc4958-ff85-466e-b78a-5a6e7bb662c3" providerId="ADAL" clId="{C2A4D307-F6DB-49F4-87DB-E3C95275CB52}" dt="2024-11-13T12:57:19.966" v="2455" actId="47"/>
        <pc:sldMkLst>
          <pc:docMk/>
          <pc:sldMk cId="3323237596" sldId="916"/>
        </pc:sldMkLst>
        <pc:spChg chg="add mod">
          <ac:chgData name="Fabio Rossi" userId="72cc4958-ff85-466e-b78a-5a6e7bb662c3" providerId="ADAL" clId="{C2A4D307-F6DB-49F4-87DB-E3C95275CB52}" dt="2024-11-13T12:55:27.864" v="2443" actId="115"/>
          <ac:spMkLst>
            <pc:docMk/>
            <pc:sldMk cId="3323237596" sldId="916"/>
            <ac:spMk id="4" creationId="{DC7F87C9-7DCE-7CC9-2214-38E4E04F1B9E}"/>
          </ac:spMkLst>
        </pc:spChg>
        <pc:spChg chg="add mod">
          <ac:chgData name="Fabio Rossi" userId="72cc4958-ff85-466e-b78a-5a6e7bb662c3" providerId="ADAL" clId="{C2A4D307-F6DB-49F4-87DB-E3C95275CB52}" dt="2024-11-13T11:06:22.888" v="2290" actId="1076"/>
          <ac:spMkLst>
            <pc:docMk/>
            <pc:sldMk cId="3323237596" sldId="916"/>
            <ac:spMk id="5" creationId="{98396CC9-9AAD-034E-2812-189AECA52D46}"/>
          </ac:spMkLst>
        </pc:spChg>
        <pc:spChg chg="mod">
          <ac:chgData name="Fabio Rossi" userId="72cc4958-ff85-466e-b78a-5a6e7bb662c3" providerId="ADAL" clId="{C2A4D307-F6DB-49F4-87DB-E3C95275CB52}" dt="2024-11-13T12:55:06.665" v="2421" actId="27636"/>
          <ac:spMkLst>
            <pc:docMk/>
            <pc:sldMk cId="3323237596" sldId="916"/>
            <ac:spMk id="10" creationId="{C12D28E6-F65E-9F9C-9780-15FA8AB904B4}"/>
          </ac:spMkLst>
        </pc:spChg>
        <pc:picChg chg="add del mod">
          <ac:chgData name="Fabio Rossi" userId="72cc4958-ff85-466e-b78a-5a6e7bb662c3" providerId="ADAL" clId="{C2A4D307-F6DB-49F4-87DB-E3C95275CB52}" dt="2024-11-13T11:05:51.251" v="2277" actId="478"/>
          <ac:picMkLst>
            <pc:docMk/>
            <pc:sldMk cId="3323237596" sldId="916"/>
            <ac:picMk id="2" creationId="{6B4A13F7-0643-737B-12D1-4660EFDF1379}"/>
          </ac:picMkLst>
        </pc:picChg>
        <pc:picChg chg="add mod">
          <ac:chgData name="Fabio Rossi" userId="72cc4958-ff85-466e-b78a-5a6e7bb662c3" providerId="ADAL" clId="{C2A4D307-F6DB-49F4-87DB-E3C95275CB52}" dt="2024-11-13T11:06:17.064" v="2289" actId="1076"/>
          <ac:picMkLst>
            <pc:docMk/>
            <pc:sldMk cId="3323237596" sldId="916"/>
            <ac:picMk id="8" creationId="{40E94817-98DA-5314-BBCD-746EA8A6E702}"/>
          </ac:picMkLst>
        </pc:picChg>
      </pc:sldChg>
      <pc:sldChg chg="addSp delSp modSp add mod ord">
        <pc:chgData name="Fabio Rossi" userId="72cc4958-ff85-466e-b78a-5a6e7bb662c3" providerId="ADAL" clId="{C2A4D307-F6DB-49F4-87DB-E3C95275CB52}" dt="2024-11-13T13:21:31.538" v="2915" actId="478"/>
        <pc:sldMkLst>
          <pc:docMk/>
          <pc:sldMk cId="2441779237" sldId="917"/>
        </pc:sldMkLst>
        <pc:spChg chg="add del mod">
          <ac:chgData name="Fabio Rossi" userId="72cc4958-ff85-466e-b78a-5a6e7bb662c3" providerId="ADAL" clId="{C2A4D307-F6DB-49F4-87DB-E3C95275CB52}" dt="2024-11-13T13:21:31.538" v="2915" actId="478"/>
          <ac:spMkLst>
            <pc:docMk/>
            <pc:sldMk cId="2441779237" sldId="917"/>
            <ac:spMk id="4" creationId="{41F6DCF0-6EF2-4843-C180-387E19445596}"/>
          </ac:spMkLst>
        </pc:spChg>
        <pc:spChg chg="add mod">
          <ac:chgData name="Fabio Rossi" userId="72cc4958-ff85-466e-b78a-5a6e7bb662c3" providerId="ADAL" clId="{C2A4D307-F6DB-49F4-87DB-E3C95275CB52}" dt="2024-11-13T13:21:30.147" v="2914" actId="1076"/>
          <ac:spMkLst>
            <pc:docMk/>
            <pc:sldMk cId="2441779237" sldId="917"/>
            <ac:spMk id="5" creationId="{25F32AC8-E7CF-C414-4147-D7D194CEF857}"/>
          </ac:spMkLst>
        </pc:spChg>
        <pc:spChg chg="mod">
          <ac:chgData name="Fabio Rossi" userId="72cc4958-ff85-466e-b78a-5a6e7bb662c3" providerId="ADAL" clId="{C2A4D307-F6DB-49F4-87DB-E3C95275CB52}" dt="2024-11-13T13:13:55.323" v="2772" actId="27636"/>
          <ac:spMkLst>
            <pc:docMk/>
            <pc:sldMk cId="2441779237" sldId="917"/>
            <ac:spMk id="10" creationId="{A9AE6067-E012-B638-B806-0FCFCA987A92}"/>
          </ac:spMkLst>
        </pc:spChg>
        <pc:picChg chg="add mod modCrop">
          <ac:chgData name="Fabio Rossi" userId="72cc4958-ff85-466e-b78a-5a6e7bb662c3" providerId="ADAL" clId="{C2A4D307-F6DB-49F4-87DB-E3C95275CB52}" dt="2024-11-13T12:52:54.853" v="2367" actId="1076"/>
          <ac:picMkLst>
            <pc:docMk/>
            <pc:sldMk cId="2441779237" sldId="917"/>
            <ac:picMk id="2" creationId="{98F9CEB5-10A1-C641-B8BB-8056A839A169}"/>
          </ac:picMkLst>
        </pc:picChg>
      </pc:sldChg>
      <pc:sldChg chg="addSp modSp add mod">
        <pc:chgData name="Fabio Rossi" userId="72cc4958-ff85-466e-b78a-5a6e7bb662c3" providerId="ADAL" clId="{C2A4D307-F6DB-49F4-87DB-E3C95275CB52}" dt="2024-11-13T13:00:09.824" v="2503" actId="14100"/>
        <pc:sldMkLst>
          <pc:docMk/>
          <pc:sldMk cId="1538484769" sldId="918"/>
        </pc:sldMkLst>
        <pc:spChg chg="add mod">
          <ac:chgData name="Fabio Rossi" userId="72cc4958-ff85-466e-b78a-5a6e7bb662c3" providerId="ADAL" clId="{C2A4D307-F6DB-49F4-87DB-E3C95275CB52}" dt="2024-11-13T12:58:20.688" v="2471" actId="1076"/>
          <ac:spMkLst>
            <pc:docMk/>
            <pc:sldMk cId="1538484769" sldId="918"/>
            <ac:spMk id="2" creationId="{1B9E9105-FAA8-5F65-62AA-D4EED9D484FA}"/>
          </ac:spMkLst>
        </pc:spChg>
        <pc:spChg chg="add mod">
          <ac:chgData name="Fabio Rossi" userId="72cc4958-ff85-466e-b78a-5a6e7bb662c3" providerId="ADAL" clId="{C2A4D307-F6DB-49F4-87DB-E3C95275CB52}" dt="2024-11-13T13:00:09.824" v="2503" actId="14100"/>
          <ac:spMkLst>
            <pc:docMk/>
            <pc:sldMk cId="1538484769" sldId="918"/>
            <ac:spMk id="7" creationId="{FCA0C1FE-B981-EB91-3481-069505363583}"/>
          </ac:spMkLst>
        </pc:spChg>
        <pc:spChg chg="mod">
          <ac:chgData name="Fabio Rossi" userId="72cc4958-ff85-466e-b78a-5a6e7bb662c3" providerId="ADAL" clId="{C2A4D307-F6DB-49F4-87DB-E3C95275CB52}" dt="2024-11-13T12:57:44.804" v="2463" actId="27636"/>
          <ac:spMkLst>
            <pc:docMk/>
            <pc:sldMk cId="1538484769" sldId="918"/>
            <ac:spMk id="10" creationId="{42C90136-4CB4-B6B1-7231-121703A71C56}"/>
          </ac:spMkLst>
        </pc:spChg>
        <pc:picChg chg="add mod">
          <ac:chgData name="Fabio Rossi" userId="72cc4958-ff85-466e-b78a-5a6e7bb662c3" providerId="ADAL" clId="{C2A4D307-F6DB-49F4-87DB-E3C95275CB52}" dt="2024-11-13T12:59:40.083" v="2477" actId="1076"/>
          <ac:picMkLst>
            <pc:docMk/>
            <pc:sldMk cId="1538484769" sldId="918"/>
            <ac:picMk id="5" creationId="{CA8335CF-9A78-2959-D68B-8482C6F2AD92}"/>
          </ac:picMkLst>
        </pc:picChg>
      </pc:sldChg>
      <pc:sldChg chg="add del">
        <pc:chgData name="Fabio Rossi" userId="72cc4958-ff85-466e-b78a-5a6e7bb662c3" providerId="ADAL" clId="{C2A4D307-F6DB-49F4-87DB-E3C95275CB52}" dt="2024-11-13T12:57:30.314" v="2456" actId="2696"/>
        <pc:sldMkLst>
          <pc:docMk/>
          <pc:sldMk cId="4095749218" sldId="918"/>
        </pc:sldMkLst>
      </pc:sldChg>
      <pc:sldChg chg="add del">
        <pc:chgData name="Fabio Rossi" userId="72cc4958-ff85-466e-b78a-5a6e7bb662c3" providerId="ADAL" clId="{C2A4D307-F6DB-49F4-87DB-E3C95275CB52}" dt="2024-11-13T13:11:31.022" v="2703" actId="47"/>
        <pc:sldMkLst>
          <pc:docMk/>
          <pc:sldMk cId="1414061100" sldId="919"/>
        </pc:sldMkLst>
      </pc:sldChg>
      <pc:sldChg chg="addSp delSp modSp new mod">
        <pc:chgData name="Fabio Rossi" userId="72cc4958-ff85-466e-b78a-5a6e7bb662c3" providerId="ADAL" clId="{C2A4D307-F6DB-49F4-87DB-E3C95275CB52}" dt="2024-11-13T13:20:19.027" v="2861" actId="113"/>
        <pc:sldMkLst>
          <pc:docMk/>
          <pc:sldMk cId="2817688506" sldId="919"/>
        </pc:sldMkLst>
        <pc:spChg chg="del">
          <ac:chgData name="Fabio Rossi" userId="72cc4958-ff85-466e-b78a-5a6e7bb662c3" providerId="ADAL" clId="{C2A4D307-F6DB-49F4-87DB-E3C95275CB52}" dt="2024-11-13T13:12:37.468" v="2706" actId="478"/>
          <ac:spMkLst>
            <pc:docMk/>
            <pc:sldMk cId="2817688506" sldId="919"/>
            <ac:spMk id="2" creationId="{86ED5870-F49A-346A-4376-9E1BDB0448B0}"/>
          </ac:spMkLst>
        </pc:spChg>
        <pc:spChg chg="del">
          <ac:chgData name="Fabio Rossi" userId="72cc4958-ff85-466e-b78a-5a6e7bb662c3" providerId="ADAL" clId="{C2A4D307-F6DB-49F4-87DB-E3C95275CB52}" dt="2024-11-13T13:12:52.249" v="2732" actId="478"/>
          <ac:spMkLst>
            <pc:docMk/>
            <pc:sldMk cId="2817688506" sldId="919"/>
            <ac:spMk id="3" creationId="{A7842301-000F-0724-1E61-4CCC1F2BD6A6}"/>
          </ac:spMkLst>
        </pc:spChg>
        <pc:spChg chg="del">
          <ac:chgData name="Fabio Rossi" userId="72cc4958-ff85-466e-b78a-5a6e7bb662c3" providerId="ADAL" clId="{C2A4D307-F6DB-49F4-87DB-E3C95275CB52}" dt="2024-11-13T13:12:35.685" v="2705" actId="478"/>
          <ac:spMkLst>
            <pc:docMk/>
            <pc:sldMk cId="2817688506" sldId="919"/>
            <ac:spMk id="4" creationId="{AD67EDCE-240E-13A6-F73F-8D49B88E9C24}"/>
          </ac:spMkLst>
        </pc:spChg>
        <pc:spChg chg="add mod">
          <ac:chgData name="Fabio Rossi" userId="72cc4958-ff85-466e-b78a-5a6e7bb662c3" providerId="ADAL" clId="{C2A4D307-F6DB-49F4-87DB-E3C95275CB52}" dt="2024-11-13T13:13:58.663" v="2774" actId="27636"/>
          <ac:spMkLst>
            <pc:docMk/>
            <pc:sldMk cId="2817688506" sldId="919"/>
            <ac:spMk id="5" creationId="{3CC96C38-4104-6B5F-8FC8-3B9B2D6C441B}"/>
          </ac:spMkLst>
        </pc:spChg>
        <pc:spChg chg="add mod">
          <ac:chgData name="Fabio Rossi" userId="72cc4958-ff85-466e-b78a-5a6e7bb662c3" providerId="ADAL" clId="{C2A4D307-F6DB-49F4-87DB-E3C95275CB52}" dt="2024-11-13T13:20:16.775" v="2860" actId="113"/>
          <ac:spMkLst>
            <pc:docMk/>
            <pc:sldMk cId="2817688506" sldId="919"/>
            <ac:spMk id="15" creationId="{613063DD-36D0-39E0-CEF1-F689FE8BACAB}"/>
          </ac:spMkLst>
        </pc:spChg>
        <pc:spChg chg="add mod">
          <ac:chgData name="Fabio Rossi" userId="72cc4958-ff85-466e-b78a-5a6e7bb662c3" providerId="ADAL" clId="{C2A4D307-F6DB-49F4-87DB-E3C95275CB52}" dt="2024-11-13T13:20:19.027" v="2861" actId="113"/>
          <ac:spMkLst>
            <pc:docMk/>
            <pc:sldMk cId="2817688506" sldId="919"/>
            <ac:spMk id="16" creationId="{A8A9052E-7EC7-2CBD-3EA7-4E83ED05346A}"/>
          </ac:spMkLst>
        </pc:spChg>
        <pc:spChg chg="add mod">
          <ac:chgData name="Fabio Rossi" userId="72cc4958-ff85-466e-b78a-5a6e7bb662c3" providerId="ADAL" clId="{C2A4D307-F6DB-49F4-87DB-E3C95275CB52}" dt="2024-11-13T13:19:59.067" v="2859" actId="1076"/>
          <ac:spMkLst>
            <pc:docMk/>
            <pc:sldMk cId="2817688506" sldId="919"/>
            <ac:spMk id="17" creationId="{2952513B-4C59-2605-CCD7-79C70BD876D4}"/>
          </ac:spMkLst>
        </pc:spChg>
        <pc:picChg chg="add mod">
          <ac:chgData name="Fabio Rossi" userId="72cc4958-ff85-466e-b78a-5a6e7bb662c3" providerId="ADAL" clId="{C2A4D307-F6DB-49F4-87DB-E3C95275CB52}" dt="2024-11-13T13:12:59.122" v="2733"/>
          <ac:picMkLst>
            <pc:docMk/>
            <pc:sldMk cId="2817688506" sldId="919"/>
            <ac:picMk id="6" creationId="{739916C3-34B6-9767-07C3-16039B78D21C}"/>
          </ac:picMkLst>
        </pc:picChg>
        <pc:picChg chg="add del mod">
          <ac:chgData name="Fabio Rossi" userId="72cc4958-ff85-466e-b78a-5a6e7bb662c3" providerId="ADAL" clId="{C2A4D307-F6DB-49F4-87DB-E3C95275CB52}" dt="2024-11-13T13:16:19.631" v="2780" actId="478"/>
          <ac:picMkLst>
            <pc:docMk/>
            <pc:sldMk cId="2817688506" sldId="919"/>
            <ac:picMk id="8" creationId="{C51AA560-B389-644F-B21E-3429F57F8FED}"/>
          </ac:picMkLst>
        </pc:picChg>
        <pc:picChg chg="add mod">
          <ac:chgData name="Fabio Rossi" userId="72cc4958-ff85-466e-b78a-5a6e7bb662c3" providerId="ADAL" clId="{C2A4D307-F6DB-49F4-87DB-E3C95275CB52}" dt="2024-11-13T13:16:54.717" v="2783" actId="1076"/>
          <ac:picMkLst>
            <pc:docMk/>
            <pc:sldMk cId="2817688506" sldId="919"/>
            <ac:picMk id="10" creationId="{EE1F672F-E222-5D7B-CF87-679C25CC350C}"/>
          </ac:picMkLst>
        </pc:picChg>
        <pc:picChg chg="add mod">
          <ac:chgData name="Fabio Rossi" userId="72cc4958-ff85-466e-b78a-5a6e7bb662c3" providerId="ADAL" clId="{C2A4D307-F6DB-49F4-87DB-E3C95275CB52}" dt="2024-11-13T13:17:33.920" v="2786" actId="1076"/>
          <ac:picMkLst>
            <pc:docMk/>
            <pc:sldMk cId="2817688506" sldId="919"/>
            <ac:picMk id="12" creationId="{8DA4BC32-7DEF-9186-6828-F85F15B812F3}"/>
          </ac:picMkLst>
        </pc:picChg>
        <pc:cxnChg chg="add mod">
          <ac:chgData name="Fabio Rossi" userId="72cc4958-ff85-466e-b78a-5a6e7bb662c3" providerId="ADAL" clId="{C2A4D307-F6DB-49F4-87DB-E3C95275CB52}" dt="2024-11-13T13:18:22.500" v="2790" actId="693"/>
          <ac:cxnSpMkLst>
            <pc:docMk/>
            <pc:sldMk cId="2817688506" sldId="919"/>
            <ac:cxnSpMk id="14" creationId="{FA0B3E86-B2B6-0C6B-A792-1680A887A600}"/>
          </ac:cxnSpMkLst>
        </pc:cxnChg>
      </pc:sldChg>
      <pc:sldChg chg="addSp modSp add mod">
        <pc:chgData name="Fabio Rossi" userId="72cc4958-ff85-466e-b78a-5a6e7bb662c3" providerId="ADAL" clId="{C2A4D307-F6DB-49F4-87DB-E3C95275CB52}" dt="2024-11-13T13:54:25.117" v="3136" actId="1076"/>
        <pc:sldMkLst>
          <pc:docMk/>
          <pc:sldMk cId="2836109817" sldId="920"/>
        </pc:sldMkLst>
        <pc:spChg chg="add mod">
          <ac:chgData name="Fabio Rossi" userId="72cc4958-ff85-466e-b78a-5a6e7bb662c3" providerId="ADAL" clId="{C2A4D307-F6DB-49F4-87DB-E3C95275CB52}" dt="2024-11-13T13:51:23.991" v="3004" actId="20577"/>
          <ac:spMkLst>
            <pc:docMk/>
            <pc:sldMk cId="2836109817" sldId="920"/>
            <ac:spMk id="4" creationId="{B2F26B21-4A30-B13A-B95B-33A67DE5160A}"/>
          </ac:spMkLst>
        </pc:spChg>
        <pc:spChg chg="mod">
          <ac:chgData name="Fabio Rossi" userId="72cc4958-ff85-466e-b78a-5a6e7bb662c3" providerId="ADAL" clId="{C2A4D307-F6DB-49F4-87DB-E3C95275CB52}" dt="2024-11-13T13:13:48.893" v="2770" actId="27636"/>
          <ac:spMkLst>
            <pc:docMk/>
            <pc:sldMk cId="2836109817" sldId="920"/>
            <ac:spMk id="5" creationId="{2144B8F6-FD63-8BD2-A299-F7954AD4D00A}"/>
          </ac:spMkLst>
        </pc:spChg>
        <pc:spChg chg="add mod">
          <ac:chgData name="Fabio Rossi" userId="72cc4958-ff85-466e-b78a-5a6e7bb662c3" providerId="ADAL" clId="{C2A4D307-F6DB-49F4-87DB-E3C95275CB52}" dt="2024-11-13T13:53:32.737" v="3117" actId="207"/>
          <ac:spMkLst>
            <pc:docMk/>
            <pc:sldMk cId="2836109817" sldId="920"/>
            <ac:spMk id="16" creationId="{D11847F9-F6F6-F4A1-BF4A-0BC70E6F82DC}"/>
          </ac:spMkLst>
        </pc:spChg>
        <pc:spChg chg="add mod">
          <ac:chgData name="Fabio Rossi" userId="72cc4958-ff85-466e-b78a-5a6e7bb662c3" providerId="ADAL" clId="{C2A4D307-F6DB-49F4-87DB-E3C95275CB52}" dt="2024-11-13T13:53:32.737" v="3117" actId="207"/>
          <ac:spMkLst>
            <pc:docMk/>
            <pc:sldMk cId="2836109817" sldId="920"/>
            <ac:spMk id="17" creationId="{6C6E2776-A448-962C-F71A-F683D2BDE1E7}"/>
          </ac:spMkLst>
        </pc:spChg>
        <pc:spChg chg="add mod">
          <ac:chgData name="Fabio Rossi" userId="72cc4958-ff85-466e-b78a-5a6e7bb662c3" providerId="ADAL" clId="{C2A4D307-F6DB-49F4-87DB-E3C95275CB52}" dt="2024-11-13T13:53:32.737" v="3117" actId="207"/>
          <ac:spMkLst>
            <pc:docMk/>
            <pc:sldMk cId="2836109817" sldId="920"/>
            <ac:spMk id="18" creationId="{6BB39C51-6B67-997B-60D6-E9B821D887A9}"/>
          </ac:spMkLst>
        </pc:spChg>
        <pc:spChg chg="add mod">
          <ac:chgData name="Fabio Rossi" userId="72cc4958-ff85-466e-b78a-5a6e7bb662c3" providerId="ADAL" clId="{C2A4D307-F6DB-49F4-87DB-E3C95275CB52}" dt="2024-11-13T13:54:11.423" v="3128" actId="207"/>
          <ac:spMkLst>
            <pc:docMk/>
            <pc:sldMk cId="2836109817" sldId="920"/>
            <ac:spMk id="19" creationId="{8F60E47E-29BC-0030-4705-8491FBD14513}"/>
          </ac:spMkLst>
        </pc:spChg>
        <pc:spChg chg="add mod">
          <ac:chgData name="Fabio Rossi" userId="72cc4958-ff85-466e-b78a-5a6e7bb662c3" providerId="ADAL" clId="{C2A4D307-F6DB-49F4-87DB-E3C95275CB52}" dt="2024-11-13T13:54:20.312" v="3134" actId="1037"/>
          <ac:spMkLst>
            <pc:docMk/>
            <pc:sldMk cId="2836109817" sldId="920"/>
            <ac:spMk id="20" creationId="{8041CA8C-4BCF-0842-A12A-6F9A8FA463D8}"/>
          </ac:spMkLst>
        </pc:spChg>
        <pc:spChg chg="add mod">
          <ac:chgData name="Fabio Rossi" userId="72cc4958-ff85-466e-b78a-5a6e7bb662c3" providerId="ADAL" clId="{C2A4D307-F6DB-49F4-87DB-E3C95275CB52}" dt="2024-11-13T13:54:25.117" v="3136" actId="1076"/>
          <ac:spMkLst>
            <pc:docMk/>
            <pc:sldMk cId="2836109817" sldId="920"/>
            <ac:spMk id="21" creationId="{7092286E-5060-2FD6-9C82-4E1D17837652}"/>
          </ac:spMkLst>
        </pc:spChg>
        <pc:picChg chg="add mod modCrop">
          <ac:chgData name="Fabio Rossi" userId="72cc4958-ff85-466e-b78a-5a6e7bb662c3" providerId="ADAL" clId="{C2A4D307-F6DB-49F4-87DB-E3C95275CB52}" dt="2024-11-13T13:51:37.070" v="3005" actId="1076"/>
          <ac:picMkLst>
            <pc:docMk/>
            <pc:sldMk cId="2836109817" sldId="920"/>
            <ac:picMk id="3" creationId="{DF4BCCCC-FD37-9970-AC46-5078C7AAFC10}"/>
          </ac:picMkLst>
        </pc:picChg>
        <pc:picChg chg="add mod modCrop">
          <ac:chgData name="Fabio Rossi" userId="72cc4958-ff85-466e-b78a-5a6e7bb662c3" providerId="ADAL" clId="{C2A4D307-F6DB-49F4-87DB-E3C95275CB52}" dt="2024-11-13T13:51:37.070" v="3005" actId="1076"/>
          <ac:picMkLst>
            <pc:docMk/>
            <pc:sldMk cId="2836109817" sldId="920"/>
            <ac:picMk id="7" creationId="{2C4EBE16-774B-A63A-0489-389E1AEB674B}"/>
          </ac:picMkLst>
        </pc:picChg>
        <pc:cxnChg chg="add mod">
          <ac:chgData name="Fabio Rossi" userId="72cc4958-ff85-466e-b78a-5a6e7bb662c3" providerId="ADAL" clId="{C2A4D307-F6DB-49F4-87DB-E3C95275CB52}" dt="2024-11-13T13:51:37.070" v="3005" actId="1076"/>
          <ac:cxnSpMkLst>
            <pc:docMk/>
            <pc:sldMk cId="2836109817" sldId="920"/>
            <ac:cxnSpMk id="9" creationId="{2BBA3B12-576D-2A11-A565-036A777BF962}"/>
          </ac:cxnSpMkLst>
        </pc:cxnChg>
        <pc:cxnChg chg="add mod">
          <ac:chgData name="Fabio Rossi" userId="72cc4958-ff85-466e-b78a-5a6e7bb662c3" providerId="ADAL" clId="{C2A4D307-F6DB-49F4-87DB-E3C95275CB52}" dt="2024-11-13T13:51:37.070" v="3005" actId="1076"/>
          <ac:cxnSpMkLst>
            <pc:docMk/>
            <pc:sldMk cId="2836109817" sldId="920"/>
            <ac:cxnSpMk id="10" creationId="{410746B9-E759-EA42-68A8-47F75BD2E1BC}"/>
          </ac:cxnSpMkLst>
        </pc:cxnChg>
        <pc:cxnChg chg="add mod">
          <ac:chgData name="Fabio Rossi" userId="72cc4958-ff85-466e-b78a-5a6e7bb662c3" providerId="ADAL" clId="{C2A4D307-F6DB-49F4-87DB-E3C95275CB52}" dt="2024-11-13T13:51:37.070" v="3005" actId="1076"/>
          <ac:cxnSpMkLst>
            <pc:docMk/>
            <pc:sldMk cId="2836109817" sldId="920"/>
            <ac:cxnSpMk id="13" creationId="{4A2D5ADA-1C13-5397-6777-E5E4E5445945}"/>
          </ac:cxnSpMkLst>
        </pc:cxnChg>
      </pc:sldChg>
      <pc:sldChg chg="add del">
        <pc:chgData name="Fabio Rossi" userId="72cc4958-ff85-466e-b78a-5a6e7bb662c3" providerId="ADAL" clId="{C2A4D307-F6DB-49F4-87DB-E3C95275CB52}" dt="2024-11-13T13:11:31.022" v="2703" actId="47"/>
        <pc:sldMkLst>
          <pc:docMk/>
          <pc:sldMk cId="3914292663" sldId="920"/>
        </pc:sldMkLst>
      </pc:sldChg>
      <pc:sldChg chg="addSp delSp modSp new mod">
        <pc:chgData name="Fabio Rossi" userId="72cc4958-ff85-466e-b78a-5a6e7bb662c3" providerId="ADAL" clId="{C2A4D307-F6DB-49F4-87DB-E3C95275CB52}" dt="2024-11-13T14:11:34.974" v="3915" actId="208"/>
        <pc:sldMkLst>
          <pc:docMk/>
          <pc:sldMk cId="416131349" sldId="921"/>
        </pc:sldMkLst>
        <pc:spChg chg="del">
          <ac:chgData name="Fabio Rossi" userId="72cc4958-ff85-466e-b78a-5a6e7bb662c3" providerId="ADAL" clId="{C2A4D307-F6DB-49F4-87DB-E3C95275CB52}" dt="2024-11-13T13:57:15.055" v="3199" actId="478"/>
          <ac:spMkLst>
            <pc:docMk/>
            <pc:sldMk cId="416131349" sldId="921"/>
            <ac:spMk id="2" creationId="{8B1913F9-2943-335F-BA73-C8A2DF8B42CC}"/>
          </ac:spMkLst>
        </pc:spChg>
        <pc:spChg chg="del">
          <ac:chgData name="Fabio Rossi" userId="72cc4958-ff85-466e-b78a-5a6e7bb662c3" providerId="ADAL" clId="{C2A4D307-F6DB-49F4-87DB-E3C95275CB52}" dt="2024-11-13T13:57:37.983" v="3254" actId="478"/>
          <ac:spMkLst>
            <pc:docMk/>
            <pc:sldMk cId="416131349" sldId="921"/>
            <ac:spMk id="3" creationId="{D7FC1AC7-3B15-906A-31BE-5F05729F3EF9}"/>
          </ac:spMkLst>
        </pc:spChg>
        <pc:spChg chg="del">
          <ac:chgData name="Fabio Rossi" userId="72cc4958-ff85-466e-b78a-5a6e7bb662c3" providerId="ADAL" clId="{C2A4D307-F6DB-49F4-87DB-E3C95275CB52}" dt="2024-11-13T13:57:46.767" v="3256" actId="478"/>
          <ac:spMkLst>
            <pc:docMk/>
            <pc:sldMk cId="416131349" sldId="921"/>
            <ac:spMk id="4" creationId="{8F2EC384-C7B5-55EF-4FF3-CB61039A13D1}"/>
          </ac:spMkLst>
        </pc:spChg>
        <pc:spChg chg="add mod">
          <ac:chgData name="Fabio Rossi" userId="72cc4958-ff85-466e-b78a-5a6e7bb662c3" providerId="ADAL" clId="{C2A4D307-F6DB-49F4-87DB-E3C95275CB52}" dt="2024-11-13T13:57:33.281" v="3253" actId="20577"/>
          <ac:spMkLst>
            <pc:docMk/>
            <pc:sldMk cId="416131349" sldId="921"/>
            <ac:spMk id="5" creationId="{C573772C-8ABC-C3CC-7655-02177C3F5A98}"/>
          </ac:spMkLst>
        </pc:spChg>
        <pc:graphicFrameChg chg="add mod modGraphic">
          <ac:chgData name="Fabio Rossi" userId="72cc4958-ff85-466e-b78a-5a6e7bb662c3" providerId="ADAL" clId="{C2A4D307-F6DB-49F4-87DB-E3C95275CB52}" dt="2024-11-13T14:10:01.867" v="3887"/>
          <ac:graphicFrameMkLst>
            <pc:docMk/>
            <pc:sldMk cId="416131349" sldId="921"/>
            <ac:graphicFrameMk id="7" creationId="{3BB2B0D5-FFF3-C29E-FEAC-E3C63865D096}"/>
          </ac:graphicFrameMkLst>
        </pc:graphicFrameChg>
        <pc:picChg chg="add mod">
          <ac:chgData name="Fabio Rossi" userId="72cc4958-ff85-466e-b78a-5a6e7bb662c3" providerId="ADAL" clId="{C2A4D307-F6DB-49F4-87DB-E3C95275CB52}" dt="2024-11-13T13:57:44.101" v="3255"/>
          <ac:picMkLst>
            <pc:docMk/>
            <pc:sldMk cId="416131349" sldId="921"/>
            <ac:picMk id="6" creationId="{1DEA4CD2-0A11-ADEE-7034-F1A6DDD713B1}"/>
          </ac:picMkLst>
        </pc:picChg>
        <pc:picChg chg="add mod">
          <ac:chgData name="Fabio Rossi" userId="72cc4958-ff85-466e-b78a-5a6e7bb662c3" providerId="ADAL" clId="{C2A4D307-F6DB-49F4-87DB-E3C95275CB52}" dt="2024-11-13T14:11:34.974" v="3915" actId="208"/>
          <ac:picMkLst>
            <pc:docMk/>
            <pc:sldMk cId="416131349" sldId="921"/>
            <ac:picMk id="9" creationId="{8A180F27-E8FC-9C5A-03C4-9E3200F446EE}"/>
          </ac:picMkLst>
        </pc:picChg>
        <pc:picChg chg="add mod">
          <ac:chgData name="Fabio Rossi" userId="72cc4958-ff85-466e-b78a-5a6e7bb662c3" providerId="ADAL" clId="{C2A4D307-F6DB-49F4-87DB-E3C95275CB52}" dt="2024-11-13T14:11:34.974" v="3915" actId="208"/>
          <ac:picMkLst>
            <pc:docMk/>
            <pc:sldMk cId="416131349" sldId="921"/>
            <ac:picMk id="11" creationId="{6F3F7B2D-5041-9C50-E1DB-036F9ADE7CB9}"/>
          </ac:picMkLst>
        </pc:picChg>
        <pc:picChg chg="add mod">
          <ac:chgData name="Fabio Rossi" userId="72cc4958-ff85-466e-b78a-5a6e7bb662c3" providerId="ADAL" clId="{C2A4D307-F6DB-49F4-87DB-E3C95275CB52}" dt="2024-11-13T14:11:34.974" v="3915" actId="208"/>
          <ac:picMkLst>
            <pc:docMk/>
            <pc:sldMk cId="416131349" sldId="921"/>
            <ac:picMk id="13" creationId="{49FCCCAE-CDDC-9B43-F29B-7D82FFF2853D}"/>
          </ac:picMkLst>
        </pc:picChg>
      </pc:sldChg>
      <pc:sldChg chg="add del">
        <pc:chgData name="Fabio Rossi" userId="72cc4958-ff85-466e-b78a-5a6e7bb662c3" providerId="ADAL" clId="{C2A4D307-F6DB-49F4-87DB-E3C95275CB52}" dt="2024-11-13T13:11:31.022" v="2703" actId="47"/>
        <pc:sldMkLst>
          <pc:docMk/>
          <pc:sldMk cId="2101554276" sldId="921"/>
        </pc:sldMkLst>
      </pc:sldChg>
      <pc:sldChg chg="add del">
        <pc:chgData name="Fabio Rossi" userId="72cc4958-ff85-466e-b78a-5a6e7bb662c3" providerId="ADAL" clId="{C2A4D307-F6DB-49F4-87DB-E3C95275CB52}" dt="2024-11-13T09:41:51.735" v="913" actId="47"/>
        <pc:sldMkLst>
          <pc:docMk/>
          <pc:sldMk cId="2652356645" sldId="927"/>
        </pc:sldMkLst>
      </pc:sldChg>
      <pc:sldChg chg="add del">
        <pc:chgData name="Fabio Rossi" userId="72cc4958-ff85-466e-b78a-5a6e7bb662c3" providerId="ADAL" clId="{C2A4D307-F6DB-49F4-87DB-E3C95275CB52}" dt="2024-11-13T10:03:54.307" v="1141" actId="47"/>
        <pc:sldMkLst>
          <pc:docMk/>
          <pc:sldMk cId="91946375" sldId="931"/>
        </pc:sldMkLst>
      </pc:sldChg>
      <pc:sldMasterChg chg="delSldLayout">
        <pc:chgData name="Fabio Rossi" userId="72cc4958-ff85-466e-b78a-5a6e7bb662c3" providerId="ADAL" clId="{C2A4D307-F6DB-49F4-87DB-E3C95275CB52}" dt="2024-11-13T10:28:19.390" v="1483" actId="47"/>
        <pc:sldMasterMkLst>
          <pc:docMk/>
          <pc:sldMasterMk cId="1924486327" sldId="2147483684"/>
        </pc:sldMasterMkLst>
        <pc:sldLayoutChg chg="del">
          <pc:chgData name="Fabio Rossi" userId="72cc4958-ff85-466e-b78a-5a6e7bb662c3" providerId="ADAL" clId="{C2A4D307-F6DB-49F4-87DB-E3C95275CB52}" dt="2024-11-13T10:28:19.390" v="1483" actId="47"/>
          <pc:sldLayoutMkLst>
            <pc:docMk/>
            <pc:sldMasterMk cId="1924486327" sldId="2147483684"/>
            <pc:sldLayoutMk cId="659484762" sldId="2147483708"/>
          </pc:sldLayoutMkLst>
        </pc:sldLayoutChg>
        <pc:sldLayoutChg chg="del">
          <pc:chgData name="Fabio Rossi" userId="72cc4958-ff85-466e-b78a-5a6e7bb662c3" providerId="ADAL" clId="{C2A4D307-F6DB-49F4-87DB-E3C95275CB52}" dt="2024-11-13T09:49:16.377" v="1052" actId="47"/>
          <pc:sldLayoutMkLst>
            <pc:docMk/>
            <pc:sldMasterMk cId="1924486327" sldId="2147483684"/>
            <pc:sldLayoutMk cId="878594273" sldId="2147483708"/>
          </pc:sldLayoutMkLst>
        </pc:sldLayoutChg>
        <pc:sldLayoutChg chg="del">
          <pc:chgData name="Fabio Rossi" userId="72cc4958-ff85-466e-b78a-5a6e7bb662c3" providerId="ADAL" clId="{C2A4D307-F6DB-49F4-87DB-E3C95275CB52}" dt="2024-11-13T10:03:54.307" v="1141" actId="47"/>
          <pc:sldLayoutMkLst>
            <pc:docMk/>
            <pc:sldMasterMk cId="1924486327" sldId="2147483684"/>
            <pc:sldLayoutMk cId="1345634816" sldId="2147483708"/>
          </pc:sldLayoutMkLst>
        </pc:sldLayoutChg>
        <pc:sldLayoutChg chg="del">
          <pc:chgData name="Fabio Rossi" userId="72cc4958-ff85-466e-b78a-5a6e7bb662c3" providerId="ADAL" clId="{C2A4D307-F6DB-49F4-87DB-E3C95275CB52}" dt="2024-11-13T09:39:05.983" v="883" actId="47"/>
          <pc:sldLayoutMkLst>
            <pc:docMk/>
            <pc:sldMasterMk cId="1924486327" sldId="2147483684"/>
            <pc:sldLayoutMk cId="1528481033" sldId="2147483708"/>
          </pc:sldLayoutMkLst>
        </pc:sldLayoutChg>
        <pc:sldLayoutChg chg="del">
          <pc:chgData name="Fabio Rossi" userId="72cc4958-ff85-466e-b78a-5a6e7bb662c3" providerId="ADAL" clId="{C2A4D307-F6DB-49F4-87DB-E3C95275CB52}" dt="2024-11-13T09:41:51.735" v="913" actId="47"/>
          <pc:sldLayoutMkLst>
            <pc:docMk/>
            <pc:sldMasterMk cId="1924486327" sldId="2147483684"/>
            <pc:sldLayoutMk cId="2402640191" sldId="2147483708"/>
          </pc:sldLayoutMkLst>
        </pc:sldLayoutChg>
        <pc:sldLayoutChg chg="del">
          <pc:chgData name="Fabio Rossi" userId="72cc4958-ff85-466e-b78a-5a6e7bb662c3" providerId="ADAL" clId="{C2A4D307-F6DB-49F4-87DB-E3C95275CB52}" dt="2024-11-13T09:51:36.818" v="1123" actId="47"/>
          <pc:sldLayoutMkLst>
            <pc:docMk/>
            <pc:sldMasterMk cId="1924486327" sldId="2147483684"/>
            <pc:sldLayoutMk cId="3600486905" sldId="2147483708"/>
          </pc:sldLayoutMkLst>
        </pc:sldLayoutChg>
        <pc:sldLayoutChg chg="del">
          <pc:chgData name="Fabio Rossi" userId="72cc4958-ff85-466e-b78a-5a6e7bb662c3" providerId="ADAL" clId="{C2A4D307-F6DB-49F4-87DB-E3C95275CB52}" dt="2024-11-13T09:49:58.878" v="1071" actId="47"/>
          <pc:sldLayoutMkLst>
            <pc:docMk/>
            <pc:sldMasterMk cId="1924486327" sldId="2147483684"/>
            <pc:sldLayoutMk cId="3722863409" sldId="2147483708"/>
          </pc:sldLayoutMkLst>
        </pc:sldLayoutChg>
      </pc:sldMasterChg>
      <pc:sldMasterChg chg="del delSldLayout">
        <pc:chgData name="Fabio Rossi" userId="72cc4958-ff85-466e-b78a-5a6e7bb662c3" providerId="ADAL" clId="{C2A4D307-F6DB-49F4-87DB-E3C95275CB52}" dt="2024-11-13T09:33:30.820" v="817" actId="47"/>
        <pc:sldMasterMkLst>
          <pc:docMk/>
          <pc:sldMasterMk cId="982041118" sldId="2147483708"/>
        </pc:sldMasterMkLst>
        <pc:sldLayoutChg chg="del">
          <pc:chgData name="Fabio Rossi" userId="72cc4958-ff85-466e-b78a-5a6e7bb662c3" providerId="ADAL" clId="{C2A4D307-F6DB-49F4-87DB-E3C95275CB52}" dt="2024-11-13T09:33:30.820" v="817" actId="47"/>
          <pc:sldLayoutMkLst>
            <pc:docMk/>
            <pc:sldMasterMk cId="982041118" sldId="2147483708"/>
            <pc:sldLayoutMk cId="1962255944" sldId="2147483709"/>
          </pc:sldLayoutMkLst>
        </pc:sldLayoutChg>
        <pc:sldLayoutChg chg="del">
          <pc:chgData name="Fabio Rossi" userId="72cc4958-ff85-466e-b78a-5a6e7bb662c3" providerId="ADAL" clId="{C2A4D307-F6DB-49F4-87DB-E3C95275CB52}" dt="2024-11-13T09:33:30.820" v="817" actId="47"/>
          <pc:sldLayoutMkLst>
            <pc:docMk/>
            <pc:sldMasterMk cId="982041118" sldId="2147483708"/>
            <pc:sldLayoutMk cId="2722541500" sldId="2147483710"/>
          </pc:sldLayoutMkLst>
        </pc:sldLayoutChg>
        <pc:sldLayoutChg chg="del">
          <pc:chgData name="Fabio Rossi" userId="72cc4958-ff85-466e-b78a-5a6e7bb662c3" providerId="ADAL" clId="{C2A4D307-F6DB-49F4-87DB-E3C95275CB52}" dt="2024-11-13T09:33:30.820" v="817" actId="47"/>
          <pc:sldLayoutMkLst>
            <pc:docMk/>
            <pc:sldMasterMk cId="982041118" sldId="2147483708"/>
            <pc:sldLayoutMk cId="3253914142" sldId="2147483711"/>
          </pc:sldLayoutMkLst>
        </pc:sldLayoutChg>
        <pc:sldLayoutChg chg="del">
          <pc:chgData name="Fabio Rossi" userId="72cc4958-ff85-466e-b78a-5a6e7bb662c3" providerId="ADAL" clId="{C2A4D307-F6DB-49F4-87DB-E3C95275CB52}" dt="2024-11-13T09:33:30.820" v="817" actId="47"/>
          <pc:sldLayoutMkLst>
            <pc:docMk/>
            <pc:sldMasterMk cId="982041118" sldId="2147483708"/>
            <pc:sldLayoutMk cId="1204878958" sldId="2147483712"/>
          </pc:sldLayoutMkLst>
        </pc:sldLayoutChg>
        <pc:sldLayoutChg chg="del">
          <pc:chgData name="Fabio Rossi" userId="72cc4958-ff85-466e-b78a-5a6e7bb662c3" providerId="ADAL" clId="{C2A4D307-F6DB-49F4-87DB-E3C95275CB52}" dt="2024-11-13T09:33:30.820" v="817" actId="47"/>
          <pc:sldLayoutMkLst>
            <pc:docMk/>
            <pc:sldMasterMk cId="982041118" sldId="2147483708"/>
            <pc:sldLayoutMk cId="2517489175" sldId="2147483713"/>
          </pc:sldLayoutMkLst>
        </pc:sldLayoutChg>
        <pc:sldLayoutChg chg="del">
          <pc:chgData name="Fabio Rossi" userId="72cc4958-ff85-466e-b78a-5a6e7bb662c3" providerId="ADAL" clId="{C2A4D307-F6DB-49F4-87DB-E3C95275CB52}" dt="2024-11-13T09:33:30.820" v="817" actId="47"/>
          <pc:sldLayoutMkLst>
            <pc:docMk/>
            <pc:sldMasterMk cId="982041118" sldId="2147483708"/>
            <pc:sldLayoutMk cId="2536858587" sldId="2147483714"/>
          </pc:sldLayoutMkLst>
        </pc:sldLayoutChg>
        <pc:sldLayoutChg chg="del">
          <pc:chgData name="Fabio Rossi" userId="72cc4958-ff85-466e-b78a-5a6e7bb662c3" providerId="ADAL" clId="{C2A4D307-F6DB-49F4-87DB-E3C95275CB52}" dt="2024-11-13T09:33:30.820" v="817" actId="47"/>
          <pc:sldLayoutMkLst>
            <pc:docMk/>
            <pc:sldMasterMk cId="982041118" sldId="2147483708"/>
            <pc:sldLayoutMk cId="3146237410" sldId="2147483715"/>
          </pc:sldLayoutMkLst>
        </pc:sldLayoutChg>
        <pc:sldLayoutChg chg="del">
          <pc:chgData name="Fabio Rossi" userId="72cc4958-ff85-466e-b78a-5a6e7bb662c3" providerId="ADAL" clId="{C2A4D307-F6DB-49F4-87DB-E3C95275CB52}" dt="2024-11-13T09:33:30.820" v="817" actId="47"/>
          <pc:sldLayoutMkLst>
            <pc:docMk/>
            <pc:sldMasterMk cId="982041118" sldId="2147483708"/>
            <pc:sldLayoutMk cId="3419662960" sldId="2147483716"/>
          </pc:sldLayoutMkLst>
        </pc:sldLayoutChg>
        <pc:sldLayoutChg chg="del">
          <pc:chgData name="Fabio Rossi" userId="72cc4958-ff85-466e-b78a-5a6e7bb662c3" providerId="ADAL" clId="{C2A4D307-F6DB-49F4-87DB-E3C95275CB52}" dt="2024-11-13T09:33:30.820" v="817" actId="47"/>
          <pc:sldLayoutMkLst>
            <pc:docMk/>
            <pc:sldMasterMk cId="982041118" sldId="2147483708"/>
            <pc:sldLayoutMk cId="2519759357" sldId="2147483717"/>
          </pc:sldLayoutMkLst>
        </pc:sldLayoutChg>
        <pc:sldLayoutChg chg="del">
          <pc:chgData name="Fabio Rossi" userId="72cc4958-ff85-466e-b78a-5a6e7bb662c3" providerId="ADAL" clId="{C2A4D307-F6DB-49F4-87DB-E3C95275CB52}" dt="2024-11-13T09:33:30.820" v="817" actId="47"/>
          <pc:sldLayoutMkLst>
            <pc:docMk/>
            <pc:sldMasterMk cId="982041118" sldId="2147483708"/>
            <pc:sldLayoutMk cId="812450925" sldId="2147483718"/>
          </pc:sldLayoutMkLst>
        </pc:sldLayoutChg>
        <pc:sldLayoutChg chg="del">
          <pc:chgData name="Fabio Rossi" userId="72cc4958-ff85-466e-b78a-5a6e7bb662c3" providerId="ADAL" clId="{C2A4D307-F6DB-49F4-87DB-E3C95275CB52}" dt="2024-11-13T09:33:30.820" v="817" actId="47"/>
          <pc:sldLayoutMkLst>
            <pc:docMk/>
            <pc:sldMasterMk cId="982041118" sldId="2147483708"/>
            <pc:sldLayoutMk cId="3595115276" sldId="2147483719"/>
          </pc:sldLayoutMkLst>
        </pc:sldLayoutChg>
        <pc:sldLayoutChg chg="del">
          <pc:chgData name="Fabio Rossi" userId="72cc4958-ff85-466e-b78a-5a6e7bb662c3" providerId="ADAL" clId="{C2A4D307-F6DB-49F4-87DB-E3C95275CB52}" dt="2024-11-13T09:33:30.820" v="817" actId="47"/>
          <pc:sldLayoutMkLst>
            <pc:docMk/>
            <pc:sldMasterMk cId="982041118" sldId="2147483708"/>
            <pc:sldLayoutMk cId="105415534" sldId="2147483720"/>
          </pc:sldLayoutMkLst>
        </pc:sldLayoutChg>
        <pc:sldLayoutChg chg="del">
          <pc:chgData name="Fabio Rossi" userId="72cc4958-ff85-466e-b78a-5a6e7bb662c3" providerId="ADAL" clId="{C2A4D307-F6DB-49F4-87DB-E3C95275CB52}" dt="2024-11-13T09:33:30.820" v="817" actId="47"/>
          <pc:sldLayoutMkLst>
            <pc:docMk/>
            <pc:sldMasterMk cId="982041118" sldId="2147483708"/>
            <pc:sldLayoutMk cId="3485162979" sldId="2147483721"/>
          </pc:sldLayoutMkLst>
        </pc:sldLayoutChg>
      </pc:sldMasterChg>
      <pc:sldMasterChg chg="del delSldLayout">
        <pc:chgData name="Fabio Rossi" userId="72cc4958-ff85-466e-b78a-5a6e7bb662c3" providerId="ADAL" clId="{C2A4D307-F6DB-49F4-87DB-E3C95275CB52}" dt="2024-11-13T10:54:25.702" v="2149" actId="47"/>
        <pc:sldMasterMkLst>
          <pc:docMk/>
          <pc:sldMasterMk cId="3580511148" sldId="2147483708"/>
        </pc:sldMasterMkLst>
        <pc:sldLayoutChg chg="del">
          <pc:chgData name="Fabio Rossi" userId="72cc4958-ff85-466e-b78a-5a6e7bb662c3" providerId="ADAL" clId="{C2A4D307-F6DB-49F4-87DB-E3C95275CB52}" dt="2024-11-13T10:54:25.702" v="2149" actId="47"/>
          <pc:sldLayoutMkLst>
            <pc:docMk/>
            <pc:sldMasterMk cId="3580511148" sldId="2147483708"/>
            <pc:sldLayoutMk cId="1202922542" sldId="2147483709"/>
          </pc:sldLayoutMkLst>
        </pc:sldLayoutChg>
        <pc:sldLayoutChg chg="del">
          <pc:chgData name="Fabio Rossi" userId="72cc4958-ff85-466e-b78a-5a6e7bb662c3" providerId="ADAL" clId="{C2A4D307-F6DB-49F4-87DB-E3C95275CB52}" dt="2024-11-13T10:54:25.702" v="2149" actId="47"/>
          <pc:sldLayoutMkLst>
            <pc:docMk/>
            <pc:sldMasterMk cId="3580511148" sldId="2147483708"/>
            <pc:sldLayoutMk cId="2316416033" sldId="2147483710"/>
          </pc:sldLayoutMkLst>
        </pc:sldLayoutChg>
        <pc:sldLayoutChg chg="del">
          <pc:chgData name="Fabio Rossi" userId="72cc4958-ff85-466e-b78a-5a6e7bb662c3" providerId="ADAL" clId="{C2A4D307-F6DB-49F4-87DB-E3C95275CB52}" dt="2024-11-13T10:54:25.702" v="2149" actId="47"/>
          <pc:sldLayoutMkLst>
            <pc:docMk/>
            <pc:sldMasterMk cId="3580511148" sldId="2147483708"/>
            <pc:sldLayoutMk cId="3281696" sldId="2147483711"/>
          </pc:sldLayoutMkLst>
        </pc:sldLayoutChg>
        <pc:sldLayoutChg chg="del">
          <pc:chgData name="Fabio Rossi" userId="72cc4958-ff85-466e-b78a-5a6e7bb662c3" providerId="ADAL" clId="{C2A4D307-F6DB-49F4-87DB-E3C95275CB52}" dt="2024-11-13T10:54:25.702" v="2149" actId="47"/>
          <pc:sldLayoutMkLst>
            <pc:docMk/>
            <pc:sldMasterMk cId="3580511148" sldId="2147483708"/>
            <pc:sldLayoutMk cId="285004050" sldId="2147483712"/>
          </pc:sldLayoutMkLst>
        </pc:sldLayoutChg>
        <pc:sldLayoutChg chg="del">
          <pc:chgData name="Fabio Rossi" userId="72cc4958-ff85-466e-b78a-5a6e7bb662c3" providerId="ADAL" clId="{C2A4D307-F6DB-49F4-87DB-E3C95275CB52}" dt="2024-11-13T10:54:25.702" v="2149" actId="47"/>
          <pc:sldLayoutMkLst>
            <pc:docMk/>
            <pc:sldMasterMk cId="3580511148" sldId="2147483708"/>
            <pc:sldLayoutMk cId="3115278150" sldId="2147483713"/>
          </pc:sldLayoutMkLst>
        </pc:sldLayoutChg>
        <pc:sldLayoutChg chg="del">
          <pc:chgData name="Fabio Rossi" userId="72cc4958-ff85-466e-b78a-5a6e7bb662c3" providerId="ADAL" clId="{C2A4D307-F6DB-49F4-87DB-E3C95275CB52}" dt="2024-11-13T10:54:25.702" v="2149" actId="47"/>
          <pc:sldLayoutMkLst>
            <pc:docMk/>
            <pc:sldMasterMk cId="3580511148" sldId="2147483708"/>
            <pc:sldLayoutMk cId="1813153225" sldId="2147483714"/>
          </pc:sldLayoutMkLst>
        </pc:sldLayoutChg>
        <pc:sldLayoutChg chg="del">
          <pc:chgData name="Fabio Rossi" userId="72cc4958-ff85-466e-b78a-5a6e7bb662c3" providerId="ADAL" clId="{C2A4D307-F6DB-49F4-87DB-E3C95275CB52}" dt="2024-11-13T10:54:25.702" v="2149" actId="47"/>
          <pc:sldLayoutMkLst>
            <pc:docMk/>
            <pc:sldMasterMk cId="3580511148" sldId="2147483708"/>
            <pc:sldLayoutMk cId="2386385553" sldId="2147483715"/>
          </pc:sldLayoutMkLst>
        </pc:sldLayoutChg>
        <pc:sldLayoutChg chg="del">
          <pc:chgData name="Fabio Rossi" userId="72cc4958-ff85-466e-b78a-5a6e7bb662c3" providerId="ADAL" clId="{C2A4D307-F6DB-49F4-87DB-E3C95275CB52}" dt="2024-11-13T10:54:25.702" v="2149" actId="47"/>
          <pc:sldLayoutMkLst>
            <pc:docMk/>
            <pc:sldMasterMk cId="3580511148" sldId="2147483708"/>
            <pc:sldLayoutMk cId="305297435" sldId="2147483716"/>
          </pc:sldLayoutMkLst>
        </pc:sldLayoutChg>
        <pc:sldLayoutChg chg="del">
          <pc:chgData name="Fabio Rossi" userId="72cc4958-ff85-466e-b78a-5a6e7bb662c3" providerId="ADAL" clId="{C2A4D307-F6DB-49F4-87DB-E3C95275CB52}" dt="2024-11-13T10:54:25.702" v="2149" actId="47"/>
          <pc:sldLayoutMkLst>
            <pc:docMk/>
            <pc:sldMasterMk cId="3580511148" sldId="2147483708"/>
            <pc:sldLayoutMk cId="1779568957" sldId="2147483717"/>
          </pc:sldLayoutMkLst>
        </pc:sldLayoutChg>
        <pc:sldLayoutChg chg="del">
          <pc:chgData name="Fabio Rossi" userId="72cc4958-ff85-466e-b78a-5a6e7bb662c3" providerId="ADAL" clId="{C2A4D307-F6DB-49F4-87DB-E3C95275CB52}" dt="2024-11-13T10:54:25.702" v="2149" actId="47"/>
          <pc:sldLayoutMkLst>
            <pc:docMk/>
            <pc:sldMasterMk cId="3580511148" sldId="2147483708"/>
            <pc:sldLayoutMk cId="916340783" sldId="2147483718"/>
          </pc:sldLayoutMkLst>
        </pc:sldLayoutChg>
      </pc:sldMasterChg>
    </pc:docChg>
  </pc:docChgLst>
  <pc:docChgLst>
    <pc:chgData name="Fabio Rossi" userId="72cc4958-ff85-466e-b78a-5a6e7bb662c3" providerId="ADAL" clId="{19CF0439-5592-457C-AA47-705BE4CBD177}"/>
    <pc:docChg chg="delSld modSld sldOrd">
      <pc:chgData name="Fabio Rossi" userId="72cc4958-ff85-466e-b78a-5a6e7bb662c3" providerId="ADAL" clId="{19CF0439-5592-457C-AA47-705BE4CBD177}" dt="2024-12-03T18:29:39.341" v="10"/>
      <pc:docMkLst>
        <pc:docMk/>
      </pc:docMkLst>
      <pc:sldChg chg="del">
        <pc:chgData name="Fabio Rossi" userId="72cc4958-ff85-466e-b78a-5a6e7bb662c3" providerId="ADAL" clId="{19CF0439-5592-457C-AA47-705BE4CBD177}" dt="2024-12-03T18:10:14.391" v="0" actId="47"/>
        <pc:sldMkLst>
          <pc:docMk/>
          <pc:sldMk cId="3706323730" sldId="287"/>
        </pc:sldMkLst>
      </pc:sldChg>
      <pc:sldChg chg="del">
        <pc:chgData name="Fabio Rossi" userId="72cc4958-ff85-466e-b78a-5a6e7bb662c3" providerId="ADAL" clId="{19CF0439-5592-457C-AA47-705BE4CBD177}" dt="2024-12-03T18:10:16.798" v="1" actId="47"/>
        <pc:sldMkLst>
          <pc:docMk/>
          <pc:sldMk cId="2145861256" sldId="292"/>
        </pc:sldMkLst>
      </pc:sldChg>
      <pc:sldChg chg="del">
        <pc:chgData name="Fabio Rossi" userId="72cc4958-ff85-466e-b78a-5a6e7bb662c3" providerId="ADAL" clId="{19CF0439-5592-457C-AA47-705BE4CBD177}" dt="2024-12-03T18:10:18.767" v="2" actId="47"/>
        <pc:sldMkLst>
          <pc:docMk/>
          <pc:sldMk cId="4015448175" sldId="293"/>
        </pc:sldMkLst>
      </pc:sldChg>
      <pc:sldChg chg="del">
        <pc:chgData name="Fabio Rossi" userId="72cc4958-ff85-466e-b78a-5a6e7bb662c3" providerId="ADAL" clId="{19CF0439-5592-457C-AA47-705BE4CBD177}" dt="2024-12-03T18:28:13.151" v="7" actId="47"/>
        <pc:sldMkLst>
          <pc:docMk/>
          <pc:sldMk cId="977238348" sldId="296"/>
        </pc:sldMkLst>
      </pc:sldChg>
      <pc:sldChg chg="ord">
        <pc:chgData name="Fabio Rossi" userId="72cc4958-ff85-466e-b78a-5a6e7bb662c3" providerId="ADAL" clId="{19CF0439-5592-457C-AA47-705BE4CBD177}" dt="2024-12-03T18:29:39.341" v="10"/>
        <pc:sldMkLst>
          <pc:docMk/>
          <pc:sldMk cId="1954030964" sldId="299"/>
        </pc:sldMkLst>
      </pc:sldChg>
      <pc:sldChg chg="del">
        <pc:chgData name="Fabio Rossi" userId="72cc4958-ff85-466e-b78a-5a6e7bb662c3" providerId="ADAL" clId="{19CF0439-5592-457C-AA47-705BE4CBD177}" dt="2024-12-03T18:28:15.626" v="8" actId="47"/>
        <pc:sldMkLst>
          <pc:docMk/>
          <pc:sldMk cId="1580562246" sldId="301"/>
        </pc:sldMkLst>
      </pc:sldChg>
      <pc:sldChg chg="del">
        <pc:chgData name="Fabio Rossi" userId="72cc4958-ff85-466e-b78a-5a6e7bb662c3" providerId="ADAL" clId="{19CF0439-5592-457C-AA47-705BE4CBD177}" dt="2024-12-03T18:10:30.071" v="3" actId="47"/>
        <pc:sldMkLst>
          <pc:docMk/>
          <pc:sldMk cId="3525075023" sldId="914"/>
        </pc:sldMkLst>
      </pc:sldChg>
      <pc:sldChg chg="del">
        <pc:chgData name="Fabio Rossi" userId="72cc4958-ff85-466e-b78a-5a6e7bb662c3" providerId="ADAL" clId="{19CF0439-5592-457C-AA47-705BE4CBD177}" dt="2024-12-03T18:10:40.469" v="5" actId="47"/>
        <pc:sldMkLst>
          <pc:docMk/>
          <pc:sldMk cId="2441779237" sldId="917"/>
        </pc:sldMkLst>
      </pc:sldChg>
      <pc:sldChg chg="del">
        <pc:chgData name="Fabio Rossi" userId="72cc4958-ff85-466e-b78a-5a6e7bb662c3" providerId="ADAL" clId="{19CF0439-5592-457C-AA47-705BE4CBD177}" dt="2024-12-03T18:10:34.899" v="4" actId="47"/>
        <pc:sldMkLst>
          <pc:docMk/>
          <pc:sldMk cId="2817688506" sldId="919"/>
        </pc:sldMkLst>
      </pc:sldChg>
      <pc:sldChg chg="del">
        <pc:chgData name="Fabio Rossi" userId="72cc4958-ff85-466e-b78a-5a6e7bb662c3" providerId="ADAL" clId="{19CF0439-5592-457C-AA47-705BE4CBD177}" dt="2024-12-03T18:10:49.058" v="6" actId="47"/>
        <pc:sldMkLst>
          <pc:docMk/>
          <pc:sldMk cId="2836109817" sldId="920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8E81E-1663-4F24-8834-853535A5E47B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013CEE9-0895-4A5F-A830-2057773A1A9D}">
      <dgm:prSet phldrT="[Testo]" custT="1"/>
      <dgm:spPr>
        <a:xfrm>
          <a:off x="1236279" y="475252"/>
          <a:ext cx="2508123" cy="95050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r"/>
          <a:r>
            <a:rPr lang="it-IT" sz="1600" b="1" dirty="0">
              <a:solidFill>
                <a:sysClr val="window" lastClr="FFFFFF"/>
              </a:solidFill>
              <a:latin typeface="Montserrat Light" panose="00000400000000000000" pitchFamily="2" charset="0"/>
              <a:ea typeface="+mn-ea"/>
              <a:cs typeface="+mn-cs"/>
            </a:rPr>
            <a:t>Norma tecnica</a:t>
          </a:r>
        </a:p>
      </dgm:t>
    </dgm:pt>
    <dgm:pt modelId="{7DF42B0F-EC2E-4217-865F-0D8094C58B41}" type="parTrans" cxnId="{53612F5C-EE63-43A4-AC81-1CADCAEA1F14}">
      <dgm:prSet/>
      <dgm:spPr/>
      <dgm:t>
        <a:bodyPr/>
        <a:lstStyle/>
        <a:p>
          <a:endParaRPr lang="it-IT">
            <a:latin typeface="Montserrat Light" panose="00000400000000000000" pitchFamily="2" charset="0"/>
          </a:endParaRPr>
        </a:p>
      </dgm:t>
    </dgm:pt>
    <dgm:pt modelId="{2EA2DCC1-0DBD-47B9-8FED-01C7F2B0161F}" type="sibTrans" cxnId="{53612F5C-EE63-43A4-AC81-1CADCAEA1F14}">
      <dgm:prSet/>
      <dgm:spPr>
        <a:xfrm>
          <a:off x="-5173075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9050" cap="flat" cmpd="sng" algn="ctr">
          <a:solidFill>
            <a:srgbClr val="3399FF"/>
          </a:solidFill>
          <a:prstDash val="solid"/>
        </a:ln>
        <a:effectLst/>
      </dgm:spPr>
      <dgm:t>
        <a:bodyPr/>
        <a:lstStyle/>
        <a:p>
          <a:endParaRPr lang="it-IT">
            <a:latin typeface="Montserrat Light" panose="00000400000000000000" pitchFamily="2" charset="0"/>
          </a:endParaRPr>
        </a:p>
      </dgm:t>
    </dgm:pt>
    <dgm:pt modelId="{79D3749F-E3D2-43A3-9B3E-E2A87258A82C}">
      <dgm:prSet phldrT="[Testo]" custT="1"/>
      <dgm:spPr>
        <a:xfrm>
          <a:off x="1581823" y="1901011"/>
          <a:ext cx="2162606" cy="95050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r"/>
          <a:r>
            <a:rPr lang="it-IT" sz="1200" b="1" dirty="0">
              <a:solidFill>
                <a:sysClr val="window" lastClr="FFFFFF"/>
              </a:solidFill>
              <a:latin typeface="Montserrat Light" panose="00000400000000000000" pitchFamily="2" charset="0"/>
              <a:ea typeface="+mn-ea"/>
              <a:cs typeface="+mn-cs"/>
            </a:rPr>
            <a:t>Specifica tecnica</a:t>
          </a:r>
        </a:p>
      </dgm:t>
    </dgm:pt>
    <dgm:pt modelId="{E5D2E05A-D907-4014-9BA1-F12BC350324C}" type="parTrans" cxnId="{EE3838F5-3829-4C85-888F-D2910825542D}">
      <dgm:prSet/>
      <dgm:spPr/>
      <dgm:t>
        <a:bodyPr/>
        <a:lstStyle/>
        <a:p>
          <a:endParaRPr lang="it-IT">
            <a:latin typeface="Montserrat Light" panose="00000400000000000000" pitchFamily="2" charset="0"/>
          </a:endParaRPr>
        </a:p>
      </dgm:t>
    </dgm:pt>
    <dgm:pt modelId="{0FEF6660-CAF3-4AB3-89E7-F2B6BA93ABCC}" type="sibTrans" cxnId="{EE3838F5-3829-4C85-888F-D2910825542D}">
      <dgm:prSet/>
      <dgm:spPr/>
      <dgm:t>
        <a:bodyPr/>
        <a:lstStyle/>
        <a:p>
          <a:endParaRPr lang="it-IT">
            <a:latin typeface="Montserrat Light" panose="00000400000000000000" pitchFamily="2" charset="0"/>
          </a:endParaRPr>
        </a:p>
      </dgm:t>
    </dgm:pt>
    <dgm:pt modelId="{D3C8C0AD-6490-4F33-99AD-864C7E6A87A8}">
      <dgm:prSet phldrT="[Testo]" custT="1"/>
      <dgm:spPr>
        <a:xfrm>
          <a:off x="1224142" y="3326769"/>
          <a:ext cx="2508123" cy="95050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r"/>
          <a:r>
            <a:rPr lang="it-IT" sz="1400" b="1" dirty="0">
              <a:solidFill>
                <a:sysClr val="window" lastClr="FFFFFF"/>
              </a:solidFill>
              <a:latin typeface="Montserrat Light" panose="00000400000000000000" pitchFamily="2" charset="0"/>
              <a:ea typeface="+mn-ea"/>
              <a:cs typeface="+mn-cs"/>
            </a:rPr>
            <a:t>Rapporto tecnico</a:t>
          </a:r>
        </a:p>
      </dgm:t>
    </dgm:pt>
    <dgm:pt modelId="{F18F937B-CEB0-4348-ACE5-F4A77DACA003}" type="parTrans" cxnId="{92B358C7-B870-481D-84C4-F5B201EB1822}">
      <dgm:prSet/>
      <dgm:spPr/>
      <dgm:t>
        <a:bodyPr/>
        <a:lstStyle/>
        <a:p>
          <a:endParaRPr lang="it-IT">
            <a:latin typeface="Montserrat Light" panose="00000400000000000000" pitchFamily="2" charset="0"/>
          </a:endParaRPr>
        </a:p>
      </dgm:t>
    </dgm:pt>
    <dgm:pt modelId="{BA14F228-2070-4496-925B-14555CCD290A}" type="sibTrans" cxnId="{92B358C7-B870-481D-84C4-F5B201EB1822}">
      <dgm:prSet/>
      <dgm:spPr/>
      <dgm:t>
        <a:bodyPr/>
        <a:lstStyle/>
        <a:p>
          <a:endParaRPr lang="it-IT">
            <a:latin typeface="Montserrat Light" panose="00000400000000000000" pitchFamily="2" charset="0"/>
          </a:endParaRPr>
        </a:p>
      </dgm:t>
    </dgm:pt>
    <dgm:pt modelId="{1AAA7684-C1EB-4F63-8C0D-2B8C5337B7B8}" type="pres">
      <dgm:prSet presAssocID="{60B8E81E-1663-4F24-8834-853535A5E47B}" presName="Name0" presStyleCnt="0">
        <dgm:presLayoutVars>
          <dgm:chMax val="7"/>
          <dgm:chPref val="7"/>
          <dgm:dir/>
        </dgm:presLayoutVars>
      </dgm:prSet>
      <dgm:spPr/>
    </dgm:pt>
    <dgm:pt modelId="{6B9FA6FE-3FB8-4489-AAB5-86FC129A504E}" type="pres">
      <dgm:prSet presAssocID="{60B8E81E-1663-4F24-8834-853535A5E47B}" presName="Name1" presStyleCnt="0"/>
      <dgm:spPr/>
    </dgm:pt>
    <dgm:pt modelId="{6F0F8118-FBBA-4BFE-A337-D389BE37862C}" type="pres">
      <dgm:prSet presAssocID="{60B8E81E-1663-4F24-8834-853535A5E47B}" presName="cycle" presStyleCnt="0"/>
      <dgm:spPr/>
    </dgm:pt>
    <dgm:pt modelId="{97F91A43-07E9-4296-816D-5C387013066B}" type="pres">
      <dgm:prSet presAssocID="{60B8E81E-1663-4F24-8834-853535A5E47B}" presName="srcNode" presStyleLbl="node1" presStyleIdx="0" presStyleCnt="3"/>
      <dgm:spPr/>
    </dgm:pt>
    <dgm:pt modelId="{087F3920-5D93-47D7-BBFA-AFA9101D1AB5}" type="pres">
      <dgm:prSet presAssocID="{60B8E81E-1663-4F24-8834-853535A5E47B}" presName="conn" presStyleLbl="parChTrans1D2" presStyleIdx="0" presStyleCnt="1"/>
      <dgm:spPr/>
    </dgm:pt>
    <dgm:pt modelId="{7E4DDC9E-FCDE-456C-912F-8535D92F3B77}" type="pres">
      <dgm:prSet presAssocID="{60B8E81E-1663-4F24-8834-853535A5E47B}" presName="extraNode" presStyleLbl="node1" presStyleIdx="0" presStyleCnt="3"/>
      <dgm:spPr/>
    </dgm:pt>
    <dgm:pt modelId="{F7B64318-8067-438B-9E70-B5F476FF4952}" type="pres">
      <dgm:prSet presAssocID="{60B8E81E-1663-4F24-8834-853535A5E47B}" presName="dstNode" presStyleLbl="node1" presStyleIdx="0" presStyleCnt="3"/>
      <dgm:spPr/>
    </dgm:pt>
    <dgm:pt modelId="{36030A98-77D6-47EF-AFF6-D858605E6416}" type="pres">
      <dgm:prSet presAssocID="{1013CEE9-0895-4A5F-A830-2057773A1A9D}" presName="text_1" presStyleLbl="node1" presStyleIdx="0" presStyleCnt="3" custScaleX="68777" custLinFactNeighborX="-11486">
        <dgm:presLayoutVars>
          <dgm:bulletEnabled val="1"/>
        </dgm:presLayoutVars>
      </dgm:prSet>
      <dgm:spPr/>
    </dgm:pt>
    <dgm:pt modelId="{604D8F4E-488A-4EA6-8AC8-F1BD32FB1A13}" type="pres">
      <dgm:prSet presAssocID="{1013CEE9-0895-4A5F-A830-2057773A1A9D}" presName="accent_1" presStyleCnt="0"/>
      <dgm:spPr/>
    </dgm:pt>
    <dgm:pt modelId="{5ED42D44-0318-40BA-A3EB-D08DC84C2BFA}" type="pres">
      <dgm:prSet presAssocID="{1013CEE9-0895-4A5F-A830-2057773A1A9D}" presName="accentRepeatNode" presStyleLbl="solidFgAcc1" presStyleIdx="0" presStyleCnt="3"/>
      <dgm:spPr>
        <a:xfrm>
          <a:off x="265357" y="356439"/>
          <a:ext cx="1188132" cy="118813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3399FF"/>
          </a:solidFill>
          <a:prstDash val="solid"/>
        </a:ln>
        <a:effectLst/>
      </dgm:spPr>
    </dgm:pt>
    <dgm:pt modelId="{3A47AF4A-4D25-4516-9874-2DAB27B0C971}" type="pres">
      <dgm:prSet presAssocID="{79D3749F-E3D2-43A3-9B3E-E2A87258A82C}" presName="text_2" presStyleLbl="node1" presStyleIdx="1" presStyleCnt="3" custScaleX="73019" custLinFactNeighborX="-765">
        <dgm:presLayoutVars>
          <dgm:bulletEnabled val="1"/>
        </dgm:presLayoutVars>
      </dgm:prSet>
      <dgm:spPr/>
    </dgm:pt>
    <dgm:pt modelId="{EA30C1A4-1B6C-480F-8011-8A42877ECA99}" type="pres">
      <dgm:prSet presAssocID="{79D3749F-E3D2-43A3-9B3E-E2A87258A82C}" presName="accent_2" presStyleCnt="0"/>
      <dgm:spPr/>
    </dgm:pt>
    <dgm:pt modelId="{821C8C3F-63FF-41CE-AE24-D58E6142D8AC}" type="pres">
      <dgm:prSet presAssocID="{79D3749F-E3D2-43A3-9B3E-E2A87258A82C}" presName="accentRepeatNode" presStyleLbl="solidFgAcc1" presStyleIdx="1" presStyleCnt="3"/>
      <dgm:spPr>
        <a:xfrm>
          <a:off x="610865" y="1782198"/>
          <a:ext cx="1188132" cy="118813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3399FF"/>
          </a:solidFill>
          <a:prstDash val="solid"/>
        </a:ln>
        <a:effectLst/>
      </dgm:spPr>
    </dgm:pt>
    <dgm:pt modelId="{B4F9ED54-923B-4DCF-AD96-B6806CBBD287}" type="pres">
      <dgm:prSet presAssocID="{D3C8C0AD-6490-4F33-99AD-864C7E6A87A8}" presName="text_3" presStyleLbl="node1" presStyleIdx="2" presStyleCnt="3" custScaleX="75838" custLinFactNeighborX="-15349">
        <dgm:presLayoutVars>
          <dgm:bulletEnabled val="1"/>
        </dgm:presLayoutVars>
      </dgm:prSet>
      <dgm:spPr/>
    </dgm:pt>
    <dgm:pt modelId="{43144AD4-1DF9-4D9B-A516-5CAFB60F05DC}" type="pres">
      <dgm:prSet presAssocID="{D3C8C0AD-6490-4F33-99AD-864C7E6A87A8}" presName="accent_3" presStyleCnt="0"/>
      <dgm:spPr/>
    </dgm:pt>
    <dgm:pt modelId="{1B08C308-FDAB-4AB1-A27F-4704DEE444F0}" type="pres">
      <dgm:prSet presAssocID="{D3C8C0AD-6490-4F33-99AD-864C7E6A87A8}" presName="accentRepeatNode" presStyleLbl="solidFgAcc1" presStyleIdx="2" presStyleCnt="3"/>
      <dgm:spPr>
        <a:xfrm>
          <a:off x="265357" y="3207956"/>
          <a:ext cx="1188132" cy="118813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3399FF"/>
          </a:solidFill>
          <a:prstDash val="solid"/>
        </a:ln>
        <a:effectLst/>
      </dgm:spPr>
    </dgm:pt>
  </dgm:ptLst>
  <dgm:cxnLst>
    <dgm:cxn modelId="{9A4A6134-68C3-4C73-9AAB-22735AE7D427}" type="presOf" srcId="{60B8E81E-1663-4F24-8834-853535A5E47B}" destId="{1AAA7684-C1EB-4F63-8C0D-2B8C5337B7B8}" srcOrd="0" destOrd="0" presId="urn:microsoft.com/office/officeart/2008/layout/VerticalCurvedList"/>
    <dgm:cxn modelId="{53612F5C-EE63-43A4-AC81-1CADCAEA1F14}" srcId="{60B8E81E-1663-4F24-8834-853535A5E47B}" destId="{1013CEE9-0895-4A5F-A830-2057773A1A9D}" srcOrd="0" destOrd="0" parTransId="{7DF42B0F-EC2E-4217-865F-0D8094C58B41}" sibTransId="{2EA2DCC1-0DBD-47B9-8FED-01C7F2B0161F}"/>
    <dgm:cxn modelId="{76A49E42-68C8-449E-AD71-E7E494FA815F}" type="presOf" srcId="{D3C8C0AD-6490-4F33-99AD-864C7E6A87A8}" destId="{B4F9ED54-923B-4DCF-AD96-B6806CBBD287}" srcOrd="0" destOrd="0" presId="urn:microsoft.com/office/officeart/2008/layout/VerticalCurvedList"/>
    <dgm:cxn modelId="{03CE84B6-79D3-42AB-B060-14CD0FE646EE}" type="presOf" srcId="{2EA2DCC1-0DBD-47B9-8FED-01C7F2B0161F}" destId="{087F3920-5D93-47D7-BBFA-AFA9101D1AB5}" srcOrd="0" destOrd="0" presId="urn:microsoft.com/office/officeart/2008/layout/VerticalCurvedList"/>
    <dgm:cxn modelId="{BA719EBF-1FF4-42DD-B48D-804E093CEB08}" type="presOf" srcId="{1013CEE9-0895-4A5F-A830-2057773A1A9D}" destId="{36030A98-77D6-47EF-AFF6-D858605E6416}" srcOrd="0" destOrd="0" presId="urn:microsoft.com/office/officeart/2008/layout/VerticalCurvedList"/>
    <dgm:cxn modelId="{92B358C7-B870-481D-84C4-F5B201EB1822}" srcId="{60B8E81E-1663-4F24-8834-853535A5E47B}" destId="{D3C8C0AD-6490-4F33-99AD-864C7E6A87A8}" srcOrd="2" destOrd="0" parTransId="{F18F937B-CEB0-4348-ACE5-F4A77DACA003}" sibTransId="{BA14F228-2070-4496-925B-14555CCD290A}"/>
    <dgm:cxn modelId="{424A9DE9-17F0-4C3F-8943-304855DB27F2}" type="presOf" srcId="{79D3749F-E3D2-43A3-9B3E-E2A87258A82C}" destId="{3A47AF4A-4D25-4516-9874-2DAB27B0C971}" srcOrd="0" destOrd="0" presId="urn:microsoft.com/office/officeart/2008/layout/VerticalCurvedList"/>
    <dgm:cxn modelId="{EE3838F5-3829-4C85-888F-D2910825542D}" srcId="{60B8E81E-1663-4F24-8834-853535A5E47B}" destId="{79D3749F-E3D2-43A3-9B3E-E2A87258A82C}" srcOrd="1" destOrd="0" parTransId="{E5D2E05A-D907-4014-9BA1-F12BC350324C}" sibTransId="{0FEF6660-CAF3-4AB3-89E7-F2B6BA93ABCC}"/>
    <dgm:cxn modelId="{AF09D5EA-1ABB-4EB8-A278-1157F22CF248}" type="presParOf" srcId="{1AAA7684-C1EB-4F63-8C0D-2B8C5337B7B8}" destId="{6B9FA6FE-3FB8-4489-AAB5-86FC129A504E}" srcOrd="0" destOrd="0" presId="urn:microsoft.com/office/officeart/2008/layout/VerticalCurvedList"/>
    <dgm:cxn modelId="{BDCFD039-6B78-4259-A069-0A2DCB35BFE6}" type="presParOf" srcId="{6B9FA6FE-3FB8-4489-AAB5-86FC129A504E}" destId="{6F0F8118-FBBA-4BFE-A337-D389BE37862C}" srcOrd="0" destOrd="0" presId="urn:microsoft.com/office/officeart/2008/layout/VerticalCurvedList"/>
    <dgm:cxn modelId="{692303D5-0356-4D83-A46C-6064D8F533C0}" type="presParOf" srcId="{6F0F8118-FBBA-4BFE-A337-D389BE37862C}" destId="{97F91A43-07E9-4296-816D-5C387013066B}" srcOrd="0" destOrd="0" presId="urn:microsoft.com/office/officeart/2008/layout/VerticalCurvedList"/>
    <dgm:cxn modelId="{D6ED17CA-5761-46E7-B305-E2F777648065}" type="presParOf" srcId="{6F0F8118-FBBA-4BFE-A337-D389BE37862C}" destId="{087F3920-5D93-47D7-BBFA-AFA9101D1AB5}" srcOrd="1" destOrd="0" presId="urn:microsoft.com/office/officeart/2008/layout/VerticalCurvedList"/>
    <dgm:cxn modelId="{5E27C6AC-CC28-45A4-A2CB-360540288865}" type="presParOf" srcId="{6F0F8118-FBBA-4BFE-A337-D389BE37862C}" destId="{7E4DDC9E-FCDE-456C-912F-8535D92F3B77}" srcOrd="2" destOrd="0" presId="urn:microsoft.com/office/officeart/2008/layout/VerticalCurvedList"/>
    <dgm:cxn modelId="{A709DF6B-B992-491D-9364-FA372FF8B88B}" type="presParOf" srcId="{6F0F8118-FBBA-4BFE-A337-D389BE37862C}" destId="{F7B64318-8067-438B-9E70-B5F476FF4952}" srcOrd="3" destOrd="0" presId="urn:microsoft.com/office/officeart/2008/layout/VerticalCurvedList"/>
    <dgm:cxn modelId="{07026923-B585-4259-AFC8-94DC6B76F29A}" type="presParOf" srcId="{6B9FA6FE-3FB8-4489-AAB5-86FC129A504E}" destId="{36030A98-77D6-47EF-AFF6-D858605E6416}" srcOrd="1" destOrd="0" presId="urn:microsoft.com/office/officeart/2008/layout/VerticalCurvedList"/>
    <dgm:cxn modelId="{6B91DC16-6D60-410A-99F5-A5FB6768CEE5}" type="presParOf" srcId="{6B9FA6FE-3FB8-4489-AAB5-86FC129A504E}" destId="{604D8F4E-488A-4EA6-8AC8-F1BD32FB1A13}" srcOrd="2" destOrd="0" presId="urn:microsoft.com/office/officeart/2008/layout/VerticalCurvedList"/>
    <dgm:cxn modelId="{5CC6A87D-DCE0-4112-8A0C-3F7D87167D3D}" type="presParOf" srcId="{604D8F4E-488A-4EA6-8AC8-F1BD32FB1A13}" destId="{5ED42D44-0318-40BA-A3EB-D08DC84C2BFA}" srcOrd="0" destOrd="0" presId="urn:microsoft.com/office/officeart/2008/layout/VerticalCurvedList"/>
    <dgm:cxn modelId="{173C28DC-AC42-4603-A40A-2B472F6D2032}" type="presParOf" srcId="{6B9FA6FE-3FB8-4489-AAB5-86FC129A504E}" destId="{3A47AF4A-4D25-4516-9874-2DAB27B0C971}" srcOrd="3" destOrd="0" presId="urn:microsoft.com/office/officeart/2008/layout/VerticalCurvedList"/>
    <dgm:cxn modelId="{0149442E-FFA6-406D-BD7C-C0045B8F2722}" type="presParOf" srcId="{6B9FA6FE-3FB8-4489-AAB5-86FC129A504E}" destId="{EA30C1A4-1B6C-480F-8011-8A42877ECA99}" srcOrd="4" destOrd="0" presId="urn:microsoft.com/office/officeart/2008/layout/VerticalCurvedList"/>
    <dgm:cxn modelId="{D1F2D858-6E84-4335-BC53-1F984E8E06DE}" type="presParOf" srcId="{EA30C1A4-1B6C-480F-8011-8A42877ECA99}" destId="{821C8C3F-63FF-41CE-AE24-D58E6142D8AC}" srcOrd="0" destOrd="0" presId="urn:microsoft.com/office/officeart/2008/layout/VerticalCurvedList"/>
    <dgm:cxn modelId="{271B33EA-7FC0-4EC9-A565-54B261CB15DE}" type="presParOf" srcId="{6B9FA6FE-3FB8-4489-AAB5-86FC129A504E}" destId="{B4F9ED54-923B-4DCF-AD96-B6806CBBD287}" srcOrd="5" destOrd="0" presId="urn:microsoft.com/office/officeart/2008/layout/VerticalCurvedList"/>
    <dgm:cxn modelId="{676AF3CF-BA2C-4369-99D6-695CE85C0804}" type="presParOf" srcId="{6B9FA6FE-3FB8-4489-AAB5-86FC129A504E}" destId="{43144AD4-1DF9-4D9B-A516-5CAFB60F05DC}" srcOrd="6" destOrd="0" presId="urn:microsoft.com/office/officeart/2008/layout/VerticalCurvedList"/>
    <dgm:cxn modelId="{16CB6CA6-CDDC-46E2-9551-F842D30F4AEF}" type="presParOf" srcId="{43144AD4-1DF9-4D9B-A516-5CAFB60F05DC}" destId="{1B08C308-FDAB-4AB1-A27F-4704DEE444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8D187-18A1-408F-88BB-21D4BF4EEA94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6A4F356C-0F2B-45AE-99E1-8D3BA541C7DA}">
      <dgm:prSet phldrT="[Testo]" custT="1"/>
      <dgm:spPr>
        <a:xfrm>
          <a:off x="0" y="0"/>
          <a:ext cx="4680520" cy="60381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  "/>
              <a:ea typeface="+mn-ea"/>
              <a:cs typeface="+mn-cs"/>
            </a:rPr>
            <a:t>0. Introduzione </a:t>
          </a:r>
        </a:p>
      </dgm:t>
    </dgm:pt>
    <dgm:pt modelId="{DDF86002-5DD7-459B-A1ED-998873D96EE6}" type="parTrans" cxnId="{B056F264-D55B-4D38-BD32-738CDFAFA30B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B52A1EB0-2866-493A-ADC8-4140DD161C6D}" type="sibTrans" cxnId="{B056F264-D55B-4D38-BD32-738CDFAFA30B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40EAEC02-5D6D-4764-A174-2B73ACDDE5BB}">
      <dgm:prSet phldrT="[Testo]" custT="1"/>
      <dgm:spPr>
        <a:xfrm>
          <a:off x="0" y="1328391"/>
          <a:ext cx="4680520" cy="60381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  "/>
              <a:ea typeface="+mn-ea"/>
              <a:cs typeface="+mn-cs"/>
            </a:rPr>
            <a:t>2. Riferimenti normativi</a:t>
          </a:r>
        </a:p>
      </dgm:t>
    </dgm:pt>
    <dgm:pt modelId="{744DE997-806C-4EBC-BC5C-CD14D367A95A}" type="parTrans" cxnId="{3751A7CA-8D7B-48EC-9571-B8E3863EFD6D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5D5A2A65-61CE-43DA-B788-EEA829158693}" type="sibTrans" cxnId="{3751A7CA-8D7B-48EC-9571-B8E3863EFD6D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18C40D90-94F8-4E39-96F6-6AEA96A0A62B}">
      <dgm:prSet phldrT="[Testo]" custT="1"/>
      <dgm:spPr>
        <a:xfrm>
          <a:off x="0" y="1992586"/>
          <a:ext cx="4680520" cy="60381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  "/>
              <a:ea typeface="+mn-ea"/>
              <a:cs typeface="+mn-cs"/>
            </a:rPr>
            <a:t>3. Termini e definizioni</a:t>
          </a:r>
        </a:p>
      </dgm:t>
    </dgm:pt>
    <dgm:pt modelId="{D06FC666-F15B-447D-82C5-6AC513F9BE11}" type="parTrans" cxnId="{1A4FEFD4-31D7-465D-AA2F-C3D0A5133A06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7624F5B0-ACB7-4B27-855D-757CB2F9208A}" type="sibTrans" cxnId="{1A4FEFD4-31D7-465D-AA2F-C3D0A5133A06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FE96F83D-01B5-4A6E-A177-87F2E6767867}">
      <dgm:prSet phldrT="[Testo]" custT="1"/>
      <dgm:spPr>
        <a:xfrm>
          <a:off x="0" y="2656782"/>
          <a:ext cx="4680520" cy="60381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t-IT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  "/>
              <a:ea typeface="+mn-ea"/>
              <a:cs typeface="+mn-cs"/>
            </a:rPr>
            <a:t>4. Compiti e attività specifiche</a:t>
          </a:r>
        </a:p>
      </dgm:t>
    </dgm:pt>
    <dgm:pt modelId="{B9ABEE5B-22D8-4EAD-8F08-BB1E9E3D5549}" type="parTrans" cxnId="{F911775B-D6FA-4080-A46C-FCF9ED29000C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E8824CD5-5836-4A2C-9DCF-CBEBFE12DE68}" type="sibTrans" cxnId="{F911775B-D6FA-4080-A46C-FCF9ED29000C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A2619C30-F736-4411-A704-C639278EC6FE}">
      <dgm:prSet phldrT="[Testo]" custT="1"/>
      <dgm:spPr>
        <a:xfrm>
          <a:off x="0" y="3320977"/>
          <a:ext cx="4680520" cy="60381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it-IT" sz="1100" b="1" dirty="0">
              <a:solidFill>
                <a:schemeClr val="tx1"/>
              </a:solidFill>
              <a:latin typeface="Montserrat  "/>
              <a:ea typeface="+mn-ea"/>
              <a:cs typeface="+mn-cs"/>
            </a:rPr>
            <a:t>5. Conoscenze, abilità, autonomia e responsabilità</a:t>
          </a:r>
        </a:p>
      </dgm:t>
    </dgm:pt>
    <dgm:pt modelId="{17A72ECB-FA10-432E-B73A-B8128D4D9B75}" type="parTrans" cxnId="{6DCAB107-F241-4C00-9002-A2DBB6F725B6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5E2C0179-37E4-40D3-8C27-68BC9B0645D6}" type="sibTrans" cxnId="{6DCAB107-F241-4C00-9002-A2DBB6F725B6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7F80F282-1F02-480D-BF7E-CB21AA682742}">
      <dgm:prSet phldrT="[Testo]" custT="1"/>
      <dgm:spPr>
        <a:xfrm>
          <a:off x="0" y="3985173"/>
          <a:ext cx="4680520" cy="60381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t-IT" sz="1100" b="1" dirty="0" err="1">
              <a:solidFill>
                <a:schemeClr val="tx1"/>
              </a:solidFill>
              <a:latin typeface="Montserrat  "/>
              <a:ea typeface="+mn-ea"/>
              <a:cs typeface="+mn-cs"/>
            </a:rPr>
            <a:t>App</a:t>
          </a:r>
          <a:r>
            <a:rPr lang="it-IT" sz="1100" b="1" dirty="0">
              <a:solidFill>
                <a:schemeClr val="tx1"/>
              </a:solidFill>
              <a:latin typeface="Montserrat  "/>
              <a:ea typeface="+mn-ea"/>
              <a:cs typeface="+mn-cs"/>
            </a:rPr>
            <a:t>. A - Elementi per la valutazione della conformità</a:t>
          </a:r>
        </a:p>
      </dgm:t>
    </dgm:pt>
    <dgm:pt modelId="{559CC1D9-DC78-44B1-A5AA-AB3A72115EDB}" type="parTrans" cxnId="{1F6A1F40-7B38-4A1F-8143-639382C444BF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A97983A1-E889-4340-87D3-2126070E452A}" type="sibTrans" cxnId="{1F6A1F40-7B38-4A1F-8143-639382C444BF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BACD43E8-4B53-4AAD-9BA1-78BEB0B3CFFE}">
      <dgm:prSet phldrT="[Testo]" custT="1"/>
      <dgm:spPr>
        <a:xfrm>
          <a:off x="0" y="664195"/>
          <a:ext cx="4680520" cy="60381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  "/>
              <a:ea typeface="+mn-ea"/>
              <a:cs typeface="+mn-cs"/>
            </a:rPr>
            <a:t>1. Scopo e campo di applicazione</a:t>
          </a:r>
        </a:p>
      </dgm:t>
    </dgm:pt>
    <dgm:pt modelId="{E3DC0C36-035D-4198-A135-57EA5DF65190}" type="sibTrans" cxnId="{C199FFA8-8843-4972-B244-83BCAEDB0A06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29502294-886B-4E1C-94F3-08C8AAAAB688}" type="parTrans" cxnId="{C199FFA8-8843-4972-B244-83BCAEDB0A06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47AE7577-CD4C-4A4D-B302-1C9C584A5730}">
      <dgm:prSet custT="1"/>
      <dgm:spPr>
        <a:xfrm>
          <a:off x="0" y="4649368"/>
          <a:ext cx="4680520" cy="60381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t-IT" sz="1100" b="1" dirty="0">
              <a:solidFill>
                <a:schemeClr val="tx1"/>
              </a:solidFill>
              <a:latin typeface="Montserrat  "/>
              <a:ea typeface="+mn-ea"/>
              <a:cs typeface="+mn-cs"/>
            </a:rPr>
            <a:t>App. B - Aspetti etici e deontologici applicabili </a:t>
          </a:r>
        </a:p>
      </dgm:t>
    </dgm:pt>
    <dgm:pt modelId="{56004BB1-96CF-4CAC-A442-E44A4375F576}" type="parTrans" cxnId="{009B0328-B747-43C0-8D1B-12E2E78F90D3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297851AD-5A9C-40B2-BF4B-B77BF228BA1E}" type="sibTrans" cxnId="{009B0328-B747-43C0-8D1B-12E2E78F90D3}">
      <dgm:prSet/>
      <dgm:spPr/>
      <dgm:t>
        <a:bodyPr/>
        <a:lstStyle/>
        <a:p>
          <a:endParaRPr lang="it-IT" sz="1600">
            <a:latin typeface="Montserrat  "/>
          </a:endParaRPr>
        </a:p>
      </dgm:t>
    </dgm:pt>
    <dgm:pt modelId="{0FFED57D-5C4E-40F1-9180-6ECD8CB7F2A9}" type="pres">
      <dgm:prSet presAssocID="{3CD8D187-18A1-408F-88BB-21D4BF4EEA94}" presName="linear" presStyleCnt="0">
        <dgm:presLayoutVars>
          <dgm:dir/>
          <dgm:resizeHandles val="exact"/>
        </dgm:presLayoutVars>
      </dgm:prSet>
      <dgm:spPr/>
    </dgm:pt>
    <dgm:pt modelId="{EC6CE402-B2B1-4170-B719-DA5D46B5A446}" type="pres">
      <dgm:prSet presAssocID="{6A4F356C-0F2B-45AE-99E1-8D3BA541C7DA}" presName="comp" presStyleCnt="0"/>
      <dgm:spPr/>
    </dgm:pt>
    <dgm:pt modelId="{D1690703-B219-4408-B73D-3FF66E52F548}" type="pres">
      <dgm:prSet presAssocID="{6A4F356C-0F2B-45AE-99E1-8D3BA541C7DA}" presName="box" presStyleLbl="node1" presStyleIdx="0" presStyleCnt="8" custLinFactNeighborX="-1538"/>
      <dgm:spPr/>
    </dgm:pt>
    <dgm:pt modelId="{9B864126-9620-4EDD-A676-48836AA4F624}" type="pres">
      <dgm:prSet presAssocID="{6A4F356C-0F2B-45AE-99E1-8D3BA541C7DA}" presName="img" presStyleLbl="fgImgPlace1" presStyleIdx="0" presStyleCnt="8"/>
      <dgm:spPr>
        <a:xfrm>
          <a:off x="60381" y="60381"/>
          <a:ext cx="936104" cy="483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C5E87A3-100C-4047-BCC2-75C27C43EAAE}" type="pres">
      <dgm:prSet presAssocID="{6A4F356C-0F2B-45AE-99E1-8D3BA541C7DA}" presName="text" presStyleLbl="node1" presStyleIdx="0" presStyleCnt="8">
        <dgm:presLayoutVars>
          <dgm:bulletEnabled val="1"/>
        </dgm:presLayoutVars>
      </dgm:prSet>
      <dgm:spPr/>
    </dgm:pt>
    <dgm:pt modelId="{59FAADFC-7193-4DA8-A543-1E49AED4E15C}" type="pres">
      <dgm:prSet presAssocID="{B52A1EB0-2866-493A-ADC8-4140DD161C6D}" presName="spacer" presStyleCnt="0"/>
      <dgm:spPr/>
    </dgm:pt>
    <dgm:pt modelId="{4097E4F1-62C4-4DA3-8BDA-D5A4F65A2D73}" type="pres">
      <dgm:prSet presAssocID="{BACD43E8-4B53-4AAD-9BA1-78BEB0B3CFFE}" presName="comp" presStyleCnt="0"/>
      <dgm:spPr/>
    </dgm:pt>
    <dgm:pt modelId="{A005FD46-C7C8-476A-804D-AE03E7911F1E}" type="pres">
      <dgm:prSet presAssocID="{BACD43E8-4B53-4AAD-9BA1-78BEB0B3CFFE}" presName="box" presStyleLbl="node1" presStyleIdx="1" presStyleCnt="8"/>
      <dgm:spPr/>
    </dgm:pt>
    <dgm:pt modelId="{BF50B145-1DCF-4068-B3DC-2E3B417AD1A2}" type="pres">
      <dgm:prSet presAssocID="{BACD43E8-4B53-4AAD-9BA1-78BEB0B3CFFE}" presName="img" presStyleLbl="fgImgPlace1" presStyleIdx="1" presStyleCnt="8"/>
      <dgm:spPr>
        <a:xfrm>
          <a:off x="60381" y="724576"/>
          <a:ext cx="936104" cy="483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14559F7-6D7A-48EE-864B-CE7244986BB9}" type="pres">
      <dgm:prSet presAssocID="{BACD43E8-4B53-4AAD-9BA1-78BEB0B3CFFE}" presName="text" presStyleLbl="node1" presStyleIdx="1" presStyleCnt="8">
        <dgm:presLayoutVars>
          <dgm:bulletEnabled val="1"/>
        </dgm:presLayoutVars>
      </dgm:prSet>
      <dgm:spPr/>
    </dgm:pt>
    <dgm:pt modelId="{C2692112-EF22-4853-8518-95B4FAB6F021}" type="pres">
      <dgm:prSet presAssocID="{E3DC0C36-035D-4198-A135-57EA5DF65190}" presName="spacer" presStyleCnt="0"/>
      <dgm:spPr/>
    </dgm:pt>
    <dgm:pt modelId="{DFA76E0F-CB71-4A92-81F1-100ACC9D4B39}" type="pres">
      <dgm:prSet presAssocID="{40EAEC02-5D6D-4764-A174-2B73ACDDE5BB}" presName="comp" presStyleCnt="0"/>
      <dgm:spPr/>
    </dgm:pt>
    <dgm:pt modelId="{44C5B14A-E748-4691-B455-EB2D10F1A635}" type="pres">
      <dgm:prSet presAssocID="{40EAEC02-5D6D-4764-A174-2B73ACDDE5BB}" presName="box" presStyleLbl="node1" presStyleIdx="2" presStyleCnt="8"/>
      <dgm:spPr/>
    </dgm:pt>
    <dgm:pt modelId="{21A74EAE-6420-4C3E-A425-306B41D321BB}" type="pres">
      <dgm:prSet presAssocID="{40EAEC02-5D6D-4764-A174-2B73ACDDE5BB}" presName="img" presStyleLbl="fgImgPlace1" presStyleIdx="2" presStyleCnt="8"/>
      <dgm:spPr>
        <a:xfrm>
          <a:off x="60381" y="1388772"/>
          <a:ext cx="936104" cy="483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F7872E4-6A47-4F67-AAE5-E10B7A159C27}" type="pres">
      <dgm:prSet presAssocID="{40EAEC02-5D6D-4764-A174-2B73ACDDE5BB}" presName="text" presStyleLbl="node1" presStyleIdx="2" presStyleCnt="8">
        <dgm:presLayoutVars>
          <dgm:bulletEnabled val="1"/>
        </dgm:presLayoutVars>
      </dgm:prSet>
      <dgm:spPr/>
    </dgm:pt>
    <dgm:pt modelId="{10807359-B279-466C-B7C4-7FB12E24E89B}" type="pres">
      <dgm:prSet presAssocID="{5D5A2A65-61CE-43DA-B788-EEA829158693}" presName="spacer" presStyleCnt="0"/>
      <dgm:spPr/>
    </dgm:pt>
    <dgm:pt modelId="{9E7A7487-012E-455C-9B84-D746E0680FF0}" type="pres">
      <dgm:prSet presAssocID="{18C40D90-94F8-4E39-96F6-6AEA96A0A62B}" presName="comp" presStyleCnt="0"/>
      <dgm:spPr/>
    </dgm:pt>
    <dgm:pt modelId="{22972F35-2C9E-4927-8D88-428EDDB20009}" type="pres">
      <dgm:prSet presAssocID="{18C40D90-94F8-4E39-96F6-6AEA96A0A62B}" presName="box" presStyleLbl="node1" presStyleIdx="3" presStyleCnt="8"/>
      <dgm:spPr/>
    </dgm:pt>
    <dgm:pt modelId="{F01E19B3-1556-428F-9EDD-031979F5A18F}" type="pres">
      <dgm:prSet presAssocID="{18C40D90-94F8-4E39-96F6-6AEA96A0A62B}" presName="img" presStyleLbl="fgImgPlace1" presStyleIdx="3" presStyleCnt="8"/>
      <dgm:spPr>
        <a:xfrm>
          <a:off x="60381" y="2052968"/>
          <a:ext cx="936104" cy="483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230DEBA-227E-47F1-91E9-D6A24C58725C}" type="pres">
      <dgm:prSet presAssocID="{18C40D90-94F8-4E39-96F6-6AEA96A0A62B}" presName="text" presStyleLbl="node1" presStyleIdx="3" presStyleCnt="8">
        <dgm:presLayoutVars>
          <dgm:bulletEnabled val="1"/>
        </dgm:presLayoutVars>
      </dgm:prSet>
      <dgm:spPr/>
    </dgm:pt>
    <dgm:pt modelId="{05C30CED-D78E-4DDB-AF9B-121E4DFB60D5}" type="pres">
      <dgm:prSet presAssocID="{7624F5B0-ACB7-4B27-855D-757CB2F9208A}" presName="spacer" presStyleCnt="0"/>
      <dgm:spPr/>
    </dgm:pt>
    <dgm:pt modelId="{42B90950-7DD8-4112-B7C3-CDE96DB97529}" type="pres">
      <dgm:prSet presAssocID="{FE96F83D-01B5-4A6E-A177-87F2E6767867}" presName="comp" presStyleCnt="0"/>
      <dgm:spPr/>
    </dgm:pt>
    <dgm:pt modelId="{95FD02FF-D693-4E0A-B6C0-8197C0C7F74D}" type="pres">
      <dgm:prSet presAssocID="{FE96F83D-01B5-4A6E-A177-87F2E6767867}" presName="box" presStyleLbl="node1" presStyleIdx="4" presStyleCnt="8"/>
      <dgm:spPr/>
    </dgm:pt>
    <dgm:pt modelId="{D6B5C524-991C-4831-9B12-FAC62C6125E2}" type="pres">
      <dgm:prSet presAssocID="{FE96F83D-01B5-4A6E-A177-87F2E6767867}" presName="img" presStyleLbl="fgImgPlace1" presStyleIdx="4" presStyleCnt="8"/>
      <dgm:spPr>
        <a:xfrm>
          <a:off x="60381" y="2717163"/>
          <a:ext cx="936104" cy="483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987DAF5-FA57-4480-9106-2A830365F81A}" type="pres">
      <dgm:prSet presAssocID="{FE96F83D-01B5-4A6E-A177-87F2E6767867}" presName="text" presStyleLbl="node1" presStyleIdx="4" presStyleCnt="8">
        <dgm:presLayoutVars>
          <dgm:bulletEnabled val="1"/>
        </dgm:presLayoutVars>
      </dgm:prSet>
      <dgm:spPr/>
    </dgm:pt>
    <dgm:pt modelId="{BAF9E642-28F6-4103-BEBC-31AD098D957F}" type="pres">
      <dgm:prSet presAssocID="{E8824CD5-5836-4A2C-9DCF-CBEBFE12DE68}" presName="spacer" presStyleCnt="0"/>
      <dgm:spPr/>
    </dgm:pt>
    <dgm:pt modelId="{45AC30C0-0102-46B7-BFB1-62644B378193}" type="pres">
      <dgm:prSet presAssocID="{A2619C30-F736-4411-A704-C639278EC6FE}" presName="comp" presStyleCnt="0"/>
      <dgm:spPr/>
    </dgm:pt>
    <dgm:pt modelId="{C0108B8C-C1FA-4146-A79F-BF4613578C05}" type="pres">
      <dgm:prSet presAssocID="{A2619C30-F736-4411-A704-C639278EC6FE}" presName="box" presStyleLbl="node1" presStyleIdx="5" presStyleCnt="8"/>
      <dgm:spPr/>
    </dgm:pt>
    <dgm:pt modelId="{8A0C511C-B18F-4837-9773-2DF7B74CC020}" type="pres">
      <dgm:prSet presAssocID="{A2619C30-F736-4411-A704-C639278EC6FE}" presName="img" presStyleLbl="fgImgPlace1" presStyleIdx="5" presStyleCnt="8"/>
      <dgm:spPr>
        <a:xfrm>
          <a:off x="60381" y="3381359"/>
          <a:ext cx="936104" cy="483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D6B06D2-8138-418E-B134-E5F086D68295}" type="pres">
      <dgm:prSet presAssocID="{A2619C30-F736-4411-A704-C639278EC6FE}" presName="text" presStyleLbl="node1" presStyleIdx="5" presStyleCnt="8">
        <dgm:presLayoutVars>
          <dgm:bulletEnabled val="1"/>
        </dgm:presLayoutVars>
      </dgm:prSet>
      <dgm:spPr/>
    </dgm:pt>
    <dgm:pt modelId="{668CE820-9FBC-4B2A-A398-0D0E40EC8B00}" type="pres">
      <dgm:prSet presAssocID="{5E2C0179-37E4-40D3-8C27-68BC9B0645D6}" presName="spacer" presStyleCnt="0"/>
      <dgm:spPr/>
    </dgm:pt>
    <dgm:pt modelId="{662A66F9-5E68-4CFD-AA41-095A7A70B68B}" type="pres">
      <dgm:prSet presAssocID="{7F80F282-1F02-480D-BF7E-CB21AA682742}" presName="comp" presStyleCnt="0"/>
      <dgm:spPr/>
    </dgm:pt>
    <dgm:pt modelId="{713177BC-AA5B-4F41-99CC-2F82D69731F1}" type="pres">
      <dgm:prSet presAssocID="{7F80F282-1F02-480D-BF7E-CB21AA682742}" presName="box" presStyleLbl="node1" presStyleIdx="6" presStyleCnt="8"/>
      <dgm:spPr/>
    </dgm:pt>
    <dgm:pt modelId="{25AB29E9-BF87-4D40-B9B4-283FD33A441D}" type="pres">
      <dgm:prSet presAssocID="{7F80F282-1F02-480D-BF7E-CB21AA682742}" presName="img" presStyleLbl="fgImgPlace1" presStyleIdx="6" presStyleCnt="8"/>
      <dgm:spPr>
        <a:xfrm>
          <a:off x="60381" y="4045554"/>
          <a:ext cx="936104" cy="483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FC0418A-1B83-46F5-8805-97768276D32D}" type="pres">
      <dgm:prSet presAssocID="{7F80F282-1F02-480D-BF7E-CB21AA682742}" presName="text" presStyleLbl="node1" presStyleIdx="6" presStyleCnt="8">
        <dgm:presLayoutVars>
          <dgm:bulletEnabled val="1"/>
        </dgm:presLayoutVars>
      </dgm:prSet>
      <dgm:spPr/>
    </dgm:pt>
    <dgm:pt modelId="{757C957C-AEA9-4122-B4A8-427E086E2377}" type="pres">
      <dgm:prSet presAssocID="{A97983A1-E889-4340-87D3-2126070E452A}" presName="spacer" presStyleCnt="0"/>
      <dgm:spPr/>
    </dgm:pt>
    <dgm:pt modelId="{1AAE6F77-13D3-4C33-9244-13FB6DE6C6CD}" type="pres">
      <dgm:prSet presAssocID="{47AE7577-CD4C-4A4D-B302-1C9C584A5730}" presName="comp" presStyleCnt="0"/>
      <dgm:spPr/>
    </dgm:pt>
    <dgm:pt modelId="{82B097EA-6B06-4533-8A40-8FAA6B62FC60}" type="pres">
      <dgm:prSet presAssocID="{47AE7577-CD4C-4A4D-B302-1C9C584A5730}" presName="box" presStyleLbl="node1" presStyleIdx="7" presStyleCnt="8" custLinFactNeighborY="4119"/>
      <dgm:spPr/>
    </dgm:pt>
    <dgm:pt modelId="{4236A26D-CD6D-4118-8D77-E37A02E12212}" type="pres">
      <dgm:prSet presAssocID="{47AE7577-CD4C-4A4D-B302-1C9C584A5730}" presName="img" presStyleLbl="fgImgPlace1" presStyleIdx="7" presStyleCnt="8"/>
      <dgm:spPr>
        <a:xfrm>
          <a:off x="60381" y="4709750"/>
          <a:ext cx="936104" cy="483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AE96B52-6CDD-493A-9E31-4ED69A0C230A}" type="pres">
      <dgm:prSet presAssocID="{47AE7577-CD4C-4A4D-B302-1C9C584A5730}" presName="text" presStyleLbl="node1" presStyleIdx="7" presStyleCnt="8">
        <dgm:presLayoutVars>
          <dgm:bulletEnabled val="1"/>
        </dgm:presLayoutVars>
      </dgm:prSet>
      <dgm:spPr/>
    </dgm:pt>
  </dgm:ptLst>
  <dgm:cxnLst>
    <dgm:cxn modelId="{3E082002-019F-42D3-8F6C-7AFC60F66247}" type="presOf" srcId="{7F80F282-1F02-480D-BF7E-CB21AA682742}" destId="{FFC0418A-1B83-46F5-8805-97768276D32D}" srcOrd="1" destOrd="0" presId="urn:microsoft.com/office/officeart/2005/8/layout/vList4"/>
    <dgm:cxn modelId="{DBDF3405-549F-4397-B22E-744A91AA3B9C}" type="presOf" srcId="{BACD43E8-4B53-4AAD-9BA1-78BEB0B3CFFE}" destId="{914559F7-6D7A-48EE-864B-CE7244986BB9}" srcOrd="1" destOrd="0" presId="urn:microsoft.com/office/officeart/2005/8/layout/vList4"/>
    <dgm:cxn modelId="{6DCAB107-F241-4C00-9002-A2DBB6F725B6}" srcId="{3CD8D187-18A1-408F-88BB-21D4BF4EEA94}" destId="{A2619C30-F736-4411-A704-C639278EC6FE}" srcOrd="5" destOrd="0" parTransId="{17A72ECB-FA10-432E-B73A-B8128D4D9B75}" sibTransId="{5E2C0179-37E4-40D3-8C27-68BC9B0645D6}"/>
    <dgm:cxn modelId="{31255D0C-743C-488F-8ED0-91E41F39297A}" type="presOf" srcId="{40EAEC02-5D6D-4764-A174-2B73ACDDE5BB}" destId="{2F7872E4-6A47-4F67-AAE5-E10B7A159C27}" srcOrd="1" destOrd="0" presId="urn:microsoft.com/office/officeart/2005/8/layout/vList4"/>
    <dgm:cxn modelId="{009B0328-B747-43C0-8D1B-12E2E78F90D3}" srcId="{3CD8D187-18A1-408F-88BB-21D4BF4EEA94}" destId="{47AE7577-CD4C-4A4D-B302-1C9C584A5730}" srcOrd="7" destOrd="0" parTransId="{56004BB1-96CF-4CAC-A442-E44A4375F576}" sibTransId="{297851AD-5A9C-40B2-BF4B-B77BF228BA1E}"/>
    <dgm:cxn modelId="{B316A937-C058-4BC2-AC4F-4FBEED0728CC}" type="presOf" srcId="{A2619C30-F736-4411-A704-C639278EC6FE}" destId="{ED6B06D2-8138-418E-B134-E5F086D68295}" srcOrd="1" destOrd="0" presId="urn:microsoft.com/office/officeart/2005/8/layout/vList4"/>
    <dgm:cxn modelId="{1F6A1F40-7B38-4A1F-8143-639382C444BF}" srcId="{3CD8D187-18A1-408F-88BB-21D4BF4EEA94}" destId="{7F80F282-1F02-480D-BF7E-CB21AA682742}" srcOrd="6" destOrd="0" parTransId="{559CC1D9-DC78-44B1-A5AA-AB3A72115EDB}" sibTransId="{A97983A1-E889-4340-87D3-2126070E452A}"/>
    <dgm:cxn modelId="{F911775B-D6FA-4080-A46C-FCF9ED29000C}" srcId="{3CD8D187-18A1-408F-88BB-21D4BF4EEA94}" destId="{FE96F83D-01B5-4A6E-A177-87F2E6767867}" srcOrd="4" destOrd="0" parTransId="{B9ABEE5B-22D8-4EAD-8F08-BB1E9E3D5549}" sibTransId="{E8824CD5-5836-4A2C-9DCF-CBEBFE12DE68}"/>
    <dgm:cxn modelId="{02334144-CDD9-424D-A814-775A8DB6B2DB}" type="presOf" srcId="{BACD43E8-4B53-4AAD-9BA1-78BEB0B3CFFE}" destId="{A005FD46-C7C8-476A-804D-AE03E7911F1E}" srcOrd="0" destOrd="0" presId="urn:microsoft.com/office/officeart/2005/8/layout/vList4"/>
    <dgm:cxn modelId="{B056F264-D55B-4D38-BD32-738CDFAFA30B}" srcId="{3CD8D187-18A1-408F-88BB-21D4BF4EEA94}" destId="{6A4F356C-0F2B-45AE-99E1-8D3BA541C7DA}" srcOrd="0" destOrd="0" parTransId="{DDF86002-5DD7-459B-A1ED-998873D96EE6}" sibTransId="{B52A1EB0-2866-493A-ADC8-4140DD161C6D}"/>
    <dgm:cxn modelId="{8107E54C-2F25-4441-85A7-39B489B8EF09}" type="presOf" srcId="{6A4F356C-0F2B-45AE-99E1-8D3BA541C7DA}" destId="{1C5E87A3-100C-4047-BCC2-75C27C43EAAE}" srcOrd="1" destOrd="0" presId="urn:microsoft.com/office/officeart/2005/8/layout/vList4"/>
    <dgm:cxn modelId="{1E7C2C75-8E63-4DBC-AD15-46DD0E1A2BB6}" type="presOf" srcId="{18C40D90-94F8-4E39-96F6-6AEA96A0A62B}" destId="{2230DEBA-227E-47F1-91E9-D6A24C58725C}" srcOrd="1" destOrd="0" presId="urn:microsoft.com/office/officeart/2005/8/layout/vList4"/>
    <dgm:cxn modelId="{8F3C7457-BF89-4706-AED4-521B5A99969B}" type="presOf" srcId="{6A4F356C-0F2B-45AE-99E1-8D3BA541C7DA}" destId="{D1690703-B219-4408-B73D-3FF66E52F548}" srcOrd="0" destOrd="0" presId="urn:microsoft.com/office/officeart/2005/8/layout/vList4"/>
    <dgm:cxn modelId="{935AA779-7F70-4D69-8B87-C45D92E3C807}" type="presOf" srcId="{FE96F83D-01B5-4A6E-A177-87F2E6767867}" destId="{95FD02FF-D693-4E0A-B6C0-8197C0C7F74D}" srcOrd="0" destOrd="0" presId="urn:microsoft.com/office/officeart/2005/8/layout/vList4"/>
    <dgm:cxn modelId="{067ADB7D-5703-40BE-8B97-7D796F0A0259}" type="presOf" srcId="{7F80F282-1F02-480D-BF7E-CB21AA682742}" destId="{713177BC-AA5B-4F41-99CC-2F82D69731F1}" srcOrd="0" destOrd="0" presId="urn:microsoft.com/office/officeart/2005/8/layout/vList4"/>
    <dgm:cxn modelId="{235A438C-F34E-433F-8723-517367E3FBBF}" type="presOf" srcId="{47AE7577-CD4C-4A4D-B302-1C9C584A5730}" destId="{82B097EA-6B06-4533-8A40-8FAA6B62FC60}" srcOrd="0" destOrd="0" presId="urn:microsoft.com/office/officeart/2005/8/layout/vList4"/>
    <dgm:cxn modelId="{CA21178D-7394-4EA7-AD3F-08686CF2EB17}" type="presOf" srcId="{18C40D90-94F8-4E39-96F6-6AEA96A0A62B}" destId="{22972F35-2C9E-4927-8D88-428EDDB20009}" srcOrd="0" destOrd="0" presId="urn:microsoft.com/office/officeart/2005/8/layout/vList4"/>
    <dgm:cxn modelId="{D7A13897-5088-45C9-A1FB-84007F9441B8}" type="presOf" srcId="{40EAEC02-5D6D-4764-A174-2B73ACDDE5BB}" destId="{44C5B14A-E748-4691-B455-EB2D10F1A635}" srcOrd="0" destOrd="0" presId="urn:microsoft.com/office/officeart/2005/8/layout/vList4"/>
    <dgm:cxn modelId="{C199FFA8-8843-4972-B244-83BCAEDB0A06}" srcId="{3CD8D187-18A1-408F-88BB-21D4BF4EEA94}" destId="{BACD43E8-4B53-4AAD-9BA1-78BEB0B3CFFE}" srcOrd="1" destOrd="0" parTransId="{29502294-886B-4E1C-94F3-08C8AAAAB688}" sibTransId="{E3DC0C36-035D-4198-A135-57EA5DF65190}"/>
    <dgm:cxn modelId="{889AF6AB-BD9A-476F-AA68-6F34384BAFC9}" type="presOf" srcId="{A2619C30-F736-4411-A704-C639278EC6FE}" destId="{C0108B8C-C1FA-4146-A79F-BF4613578C05}" srcOrd="0" destOrd="0" presId="urn:microsoft.com/office/officeart/2005/8/layout/vList4"/>
    <dgm:cxn modelId="{88D9C6AC-98E6-467F-A413-CAB0D6C5F3AA}" type="presOf" srcId="{3CD8D187-18A1-408F-88BB-21D4BF4EEA94}" destId="{0FFED57D-5C4E-40F1-9180-6ECD8CB7F2A9}" srcOrd="0" destOrd="0" presId="urn:microsoft.com/office/officeart/2005/8/layout/vList4"/>
    <dgm:cxn modelId="{A9B4E1B3-8DFC-409A-840D-A6E077EA3B3D}" type="presOf" srcId="{FE96F83D-01B5-4A6E-A177-87F2E6767867}" destId="{4987DAF5-FA57-4480-9106-2A830365F81A}" srcOrd="1" destOrd="0" presId="urn:microsoft.com/office/officeart/2005/8/layout/vList4"/>
    <dgm:cxn modelId="{3751A7CA-8D7B-48EC-9571-B8E3863EFD6D}" srcId="{3CD8D187-18A1-408F-88BB-21D4BF4EEA94}" destId="{40EAEC02-5D6D-4764-A174-2B73ACDDE5BB}" srcOrd="2" destOrd="0" parTransId="{744DE997-806C-4EBC-BC5C-CD14D367A95A}" sibTransId="{5D5A2A65-61CE-43DA-B788-EEA829158693}"/>
    <dgm:cxn modelId="{1A4FEFD4-31D7-465D-AA2F-C3D0A5133A06}" srcId="{3CD8D187-18A1-408F-88BB-21D4BF4EEA94}" destId="{18C40D90-94F8-4E39-96F6-6AEA96A0A62B}" srcOrd="3" destOrd="0" parTransId="{D06FC666-F15B-447D-82C5-6AC513F9BE11}" sibTransId="{7624F5B0-ACB7-4B27-855D-757CB2F9208A}"/>
    <dgm:cxn modelId="{EF4B0AE0-B12D-41FA-916A-44F396BC0DA0}" type="presOf" srcId="{47AE7577-CD4C-4A4D-B302-1C9C584A5730}" destId="{9AE96B52-6CDD-493A-9E31-4ED69A0C230A}" srcOrd="1" destOrd="0" presId="urn:microsoft.com/office/officeart/2005/8/layout/vList4"/>
    <dgm:cxn modelId="{816B2E8B-989D-42E0-9D5A-A662C2D05516}" type="presParOf" srcId="{0FFED57D-5C4E-40F1-9180-6ECD8CB7F2A9}" destId="{EC6CE402-B2B1-4170-B719-DA5D46B5A446}" srcOrd="0" destOrd="0" presId="urn:microsoft.com/office/officeart/2005/8/layout/vList4"/>
    <dgm:cxn modelId="{5E6FB5E6-7BFC-412D-8FBC-152233CF3FDA}" type="presParOf" srcId="{EC6CE402-B2B1-4170-B719-DA5D46B5A446}" destId="{D1690703-B219-4408-B73D-3FF66E52F548}" srcOrd="0" destOrd="0" presId="urn:microsoft.com/office/officeart/2005/8/layout/vList4"/>
    <dgm:cxn modelId="{2D52C5E8-2890-40F0-9488-EDE8FED3B184}" type="presParOf" srcId="{EC6CE402-B2B1-4170-B719-DA5D46B5A446}" destId="{9B864126-9620-4EDD-A676-48836AA4F624}" srcOrd="1" destOrd="0" presId="urn:microsoft.com/office/officeart/2005/8/layout/vList4"/>
    <dgm:cxn modelId="{C0FD487D-5BB1-4D00-B172-E1054270AC75}" type="presParOf" srcId="{EC6CE402-B2B1-4170-B719-DA5D46B5A446}" destId="{1C5E87A3-100C-4047-BCC2-75C27C43EAAE}" srcOrd="2" destOrd="0" presId="urn:microsoft.com/office/officeart/2005/8/layout/vList4"/>
    <dgm:cxn modelId="{E3AA77FB-9998-4761-B289-91BAADA9268C}" type="presParOf" srcId="{0FFED57D-5C4E-40F1-9180-6ECD8CB7F2A9}" destId="{59FAADFC-7193-4DA8-A543-1E49AED4E15C}" srcOrd="1" destOrd="0" presId="urn:microsoft.com/office/officeart/2005/8/layout/vList4"/>
    <dgm:cxn modelId="{A9350A9E-99B6-4B4E-8069-30D4E613F4BE}" type="presParOf" srcId="{0FFED57D-5C4E-40F1-9180-6ECD8CB7F2A9}" destId="{4097E4F1-62C4-4DA3-8BDA-D5A4F65A2D73}" srcOrd="2" destOrd="0" presId="urn:microsoft.com/office/officeart/2005/8/layout/vList4"/>
    <dgm:cxn modelId="{78588371-D57B-4465-B036-7C2CE7922DD1}" type="presParOf" srcId="{4097E4F1-62C4-4DA3-8BDA-D5A4F65A2D73}" destId="{A005FD46-C7C8-476A-804D-AE03E7911F1E}" srcOrd="0" destOrd="0" presId="urn:microsoft.com/office/officeart/2005/8/layout/vList4"/>
    <dgm:cxn modelId="{4068304D-4074-41FB-920C-AE5DB7A0BEF7}" type="presParOf" srcId="{4097E4F1-62C4-4DA3-8BDA-D5A4F65A2D73}" destId="{BF50B145-1DCF-4068-B3DC-2E3B417AD1A2}" srcOrd="1" destOrd="0" presId="urn:microsoft.com/office/officeart/2005/8/layout/vList4"/>
    <dgm:cxn modelId="{C032EC15-F027-4FC7-903E-76B250D288C7}" type="presParOf" srcId="{4097E4F1-62C4-4DA3-8BDA-D5A4F65A2D73}" destId="{914559F7-6D7A-48EE-864B-CE7244986BB9}" srcOrd="2" destOrd="0" presId="urn:microsoft.com/office/officeart/2005/8/layout/vList4"/>
    <dgm:cxn modelId="{CE7D9A21-7ED6-4AEC-9713-9E6A49762A48}" type="presParOf" srcId="{0FFED57D-5C4E-40F1-9180-6ECD8CB7F2A9}" destId="{C2692112-EF22-4853-8518-95B4FAB6F021}" srcOrd="3" destOrd="0" presId="urn:microsoft.com/office/officeart/2005/8/layout/vList4"/>
    <dgm:cxn modelId="{B567CEAB-9795-4E8C-AA03-50EC0E5A54E6}" type="presParOf" srcId="{0FFED57D-5C4E-40F1-9180-6ECD8CB7F2A9}" destId="{DFA76E0F-CB71-4A92-81F1-100ACC9D4B39}" srcOrd="4" destOrd="0" presId="urn:microsoft.com/office/officeart/2005/8/layout/vList4"/>
    <dgm:cxn modelId="{9E859E85-58F2-48E1-82D3-8309F5F5FFD4}" type="presParOf" srcId="{DFA76E0F-CB71-4A92-81F1-100ACC9D4B39}" destId="{44C5B14A-E748-4691-B455-EB2D10F1A635}" srcOrd="0" destOrd="0" presId="urn:microsoft.com/office/officeart/2005/8/layout/vList4"/>
    <dgm:cxn modelId="{CC55979F-B4BE-4FBC-9B37-09F43952FA77}" type="presParOf" srcId="{DFA76E0F-CB71-4A92-81F1-100ACC9D4B39}" destId="{21A74EAE-6420-4C3E-A425-306B41D321BB}" srcOrd="1" destOrd="0" presId="urn:microsoft.com/office/officeart/2005/8/layout/vList4"/>
    <dgm:cxn modelId="{DBFD8C68-F3A2-4C3B-BA6F-6A192F23177F}" type="presParOf" srcId="{DFA76E0F-CB71-4A92-81F1-100ACC9D4B39}" destId="{2F7872E4-6A47-4F67-AAE5-E10B7A159C27}" srcOrd="2" destOrd="0" presId="urn:microsoft.com/office/officeart/2005/8/layout/vList4"/>
    <dgm:cxn modelId="{31AF90C6-2A2C-4588-9CC8-22F67A40250A}" type="presParOf" srcId="{0FFED57D-5C4E-40F1-9180-6ECD8CB7F2A9}" destId="{10807359-B279-466C-B7C4-7FB12E24E89B}" srcOrd="5" destOrd="0" presId="urn:microsoft.com/office/officeart/2005/8/layout/vList4"/>
    <dgm:cxn modelId="{6A4076AF-6EDD-492C-9AD7-A555BD40636B}" type="presParOf" srcId="{0FFED57D-5C4E-40F1-9180-6ECD8CB7F2A9}" destId="{9E7A7487-012E-455C-9B84-D746E0680FF0}" srcOrd="6" destOrd="0" presId="urn:microsoft.com/office/officeart/2005/8/layout/vList4"/>
    <dgm:cxn modelId="{B3887BFE-94EA-47B7-A0FA-422DD693629D}" type="presParOf" srcId="{9E7A7487-012E-455C-9B84-D746E0680FF0}" destId="{22972F35-2C9E-4927-8D88-428EDDB20009}" srcOrd="0" destOrd="0" presId="urn:microsoft.com/office/officeart/2005/8/layout/vList4"/>
    <dgm:cxn modelId="{58ECBA4D-A68A-4631-98DC-95C027644DA3}" type="presParOf" srcId="{9E7A7487-012E-455C-9B84-D746E0680FF0}" destId="{F01E19B3-1556-428F-9EDD-031979F5A18F}" srcOrd="1" destOrd="0" presId="urn:microsoft.com/office/officeart/2005/8/layout/vList4"/>
    <dgm:cxn modelId="{50B16C39-7638-4F3F-9D28-3A6CE10197A8}" type="presParOf" srcId="{9E7A7487-012E-455C-9B84-D746E0680FF0}" destId="{2230DEBA-227E-47F1-91E9-D6A24C58725C}" srcOrd="2" destOrd="0" presId="urn:microsoft.com/office/officeart/2005/8/layout/vList4"/>
    <dgm:cxn modelId="{241ABAF4-AFB4-4599-A33E-8F90E62E3574}" type="presParOf" srcId="{0FFED57D-5C4E-40F1-9180-6ECD8CB7F2A9}" destId="{05C30CED-D78E-4DDB-AF9B-121E4DFB60D5}" srcOrd="7" destOrd="0" presId="urn:microsoft.com/office/officeart/2005/8/layout/vList4"/>
    <dgm:cxn modelId="{41F1E092-7A85-4108-8856-302CEF02776D}" type="presParOf" srcId="{0FFED57D-5C4E-40F1-9180-6ECD8CB7F2A9}" destId="{42B90950-7DD8-4112-B7C3-CDE96DB97529}" srcOrd="8" destOrd="0" presId="urn:microsoft.com/office/officeart/2005/8/layout/vList4"/>
    <dgm:cxn modelId="{92B892E0-7770-45FA-9FAF-E872ED9F6A94}" type="presParOf" srcId="{42B90950-7DD8-4112-B7C3-CDE96DB97529}" destId="{95FD02FF-D693-4E0A-B6C0-8197C0C7F74D}" srcOrd="0" destOrd="0" presId="urn:microsoft.com/office/officeart/2005/8/layout/vList4"/>
    <dgm:cxn modelId="{538D2BB5-BCBB-4262-8B02-FAF1E71818E5}" type="presParOf" srcId="{42B90950-7DD8-4112-B7C3-CDE96DB97529}" destId="{D6B5C524-991C-4831-9B12-FAC62C6125E2}" srcOrd="1" destOrd="0" presId="urn:microsoft.com/office/officeart/2005/8/layout/vList4"/>
    <dgm:cxn modelId="{A3ED8E6D-5907-40D8-B2AC-8AF8335D36AA}" type="presParOf" srcId="{42B90950-7DD8-4112-B7C3-CDE96DB97529}" destId="{4987DAF5-FA57-4480-9106-2A830365F81A}" srcOrd="2" destOrd="0" presId="urn:microsoft.com/office/officeart/2005/8/layout/vList4"/>
    <dgm:cxn modelId="{45E4CCEE-2079-4F34-857C-3CBE84F1297E}" type="presParOf" srcId="{0FFED57D-5C4E-40F1-9180-6ECD8CB7F2A9}" destId="{BAF9E642-28F6-4103-BEBC-31AD098D957F}" srcOrd="9" destOrd="0" presId="urn:microsoft.com/office/officeart/2005/8/layout/vList4"/>
    <dgm:cxn modelId="{F6F6D056-7340-4074-A7BA-66BD808A7E23}" type="presParOf" srcId="{0FFED57D-5C4E-40F1-9180-6ECD8CB7F2A9}" destId="{45AC30C0-0102-46B7-BFB1-62644B378193}" srcOrd="10" destOrd="0" presId="urn:microsoft.com/office/officeart/2005/8/layout/vList4"/>
    <dgm:cxn modelId="{8231E5E4-A255-4A34-8F60-FD35E605AD7B}" type="presParOf" srcId="{45AC30C0-0102-46B7-BFB1-62644B378193}" destId="{C0108B8C-C1FA-4146-A79F-BF4613578C05}" srcOrd="0" destOrd="0" presId="urn:microsoft.com/office/officeart/2005/8/layout/vList4"/>
    <dgm:cxn modelId="{CFC9FEE4-B591-4642-816D-1946D151F32D}" type="presParOf" srcId="{45AC30C0-0102-46B7-BFB1-62644B378193}" destId="{8A0C511C-B18F-4837-9773-2DF7B74CC020}" srcOrd="1" destOrd="0" presId="urn:microsoft.com/office/officeart/2005/8/layout/vList4"/>
    <dgm:cxn modelId="{FC82E765-596E-401D-B915-144D3C0E039A}" type="presParOf" srcId="{45AC30C0-0102-46B7-BFB1-62644B378193}" destId="{ED6B06D2-8138-418E-B134-E5F086D68295}" srcOrd="2" destOrd="0" presId="urn:microsoft.com/office/officeart/2005/8/layout/vList4"/>
    <dgm:cxn modelId="{57DB2E50-D999-43EE-8D56-6F0CC9912855}" type="presParOf" srcId="{0FFED57D-5C4E-40F1-9180-6ECD8CB7F2A9}" destId="{668CE820-9FBC-4B2A-A398-0D0E40EC8B00}" srcOrd="11" destOrd="0" presId="urn:microsoft.com/office/officeart/2005/8/layout/vList4"/>
    <dgm:cxn modelId="{AE5CE2DA-2D63-42E3-905B-B3366E065123}" type="presParOf" srcId="{0FFED57D-5C4E-40F1-9180-6ECD8CB7F2A9}" destId="{662A66F9-5E68-4CFD-AA41-095A7A70B68B}" srcOrd="12" destOrd="0" presId="urn:microsoft.com/office/officeart/2005/8/layout/vList4"/>
    <dgm:cxn modelId="{605F5372-6D2F-4A9D-807D-521D9AF12D32}" type="presParOf" srcId="{662A66F9-5E68-4CFD-AA41-095A7A70B68B}" destId="{713177BC-AA5B-4F41-99CC-2F82D69731F1}" srcOrd="0" destOrd="0" presId="urn:microsoft.com/office/officeart/2005/8/layout/vList4"/>
    <dgm:cxn modelId="{CEBF17DF-308B-407E-8EA7-E801C22D32B8}" type="presParOf" srcId="{662A66F9-5E68-4CFD-AA41-095A7A70B68B}" destId="{25AB29E9-BF87-4D40-B9B4-283FD33A441D}" srcOrd="1" destOrd="0" presId="urn:microsoft.com/office/officeart/2005/8/layout/vList4"/>
    <dgm:cxn modelId="{65E40D84-7ACA-48C0-8711-29CAE3201771}" type="presParOf" srcId="{662A66F9-5E68-4CFD-AA41-095A7A70B68B}" destId="{FFC0418A-1B83-46F5-8805-97768276D32D}" srcOrd="2" destOrd="0" presId="urn:microsoft.com/office/officeart/2005/8/layout/vList4"/>
    <dgm:cxn modelId="{9EB458D7-151A-4694-AC32-D14370D870B5}" type="presParOf" srcId="{0FFED57D-5C4E-40F1-9180-6ECD8CB7F2A9}" destId="{757C957C-AEA9-4122-B4A8-427E086E2377}" srcOrd="13" destOrd="0" presId="urn:microsoft.com/office/officeart/2005/8/layout/vList4"/>
    <dgm:cxn modelId="{8C36AB59-9571-4EB0-A3D8-06E70B1CC28D}" type="presParOf" srcId="{0FFED57D-5C4E-40F1-9180-6ECD8CB7F2A9}" destId="{1AAE6F77-13D3-4C33-9244-13FB6DE6C6CD}" srcOrd="14" destOrd="0" presId="urn:microsoft.com/office/officeart/2005/8/layout/vList4"/>
    <dgm:cxn modelId="{4DB67A49-6377-4A6B-A28F-81300A330971}" type="presParOf" srcId="{1AAE6F77-13D3-4C33-9244-13FB6DE6C6CD}" destId="{82B097EA-6B06-4533-8A40-8FAA6B62FC60}" srcOrd="0" destOrd="0" presId="urn:microsoft.com/office/officeart/2005/8/layout/vList4"/>
    <dgm:cxn modelId="{0317564E-38BB-4BF3-AC2D-969E4E6B9BFC}" type="presParOf" srcId="{1AAE6F77-13D3-4C33-9244-13FB6DE6C6CD}" destId="{4236A26D-CD6D-4118-8D77-E37A02E12212}" srcOrd="1" destOrd="0" presId="urn:microsoft.com/office/officeart/2005/8/layout/vList4"/>
    <dgm:cxn modelId="{48296BDD-D4A3-4943-B3CA-04059538809C}" type="presParOf" srcId="{1AAE6F77-13D3-4C33-9244-13FB6DE6C6CD}" destId="{9AE96B52-6CDD-493A-9E31-4ED69A0C23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115D7C-AA72-45CC-A4A7-9907484CB8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D58117-46F9-432D-87D1-789E7CEA8016}">
      <dgm:prSet phldrT="[Testo]" custT="1"/>
      <dgm:spPr>
        <a:solidFill>
          <a:srgbClr val="D2DEEF"/>
        </a:solidFill>
        <a:ln>
          <a:solidFill>
            <a:srgbClr val="26547B"/>
          </a:solidFill>
        </a:ln>
      </dgm:spPr>
      <dgm:t>
        <a:bodyPr/>
        <a:lstStyle/>
        <a:p>
          <a:r>
            <a:rPr lang="it-IT" sz="1800" dirty="0" err="1">
              <a:solidFill>
                <a:srgbClr val="26547B"/>
              </a:solidFill>
              <a:latin typeface="Montserrat" panose="00000500000000000000" pitchFamily="2" charset="0"/>
            </a:rPr>
            <a:t>Chief</a:t>
          </a:r>
          <a:r>
            <a:rPr lang="it-IT" sz="1800" dirty="0">
              <a:solidFill>
                <a:srgbClr val="26547B"/>
              </a:solidFill>
              <a:latin typeface="Montserrat" panose="00000500000000000000" pitchFamily="2" charset="0"/>
            </a:rPr>
            <a:t> FMT </a:t>
          </a:r>
          <a:r>
            <a:rPr lang="it-IT" sz="1800" dirty="0" err="1">
              <a:solidFill>
                <a:srgbClr val="26547B"/>
              </a:solidFill>
              <a:latin typeface="Montserrat" panose="00000500000000000000" pitchFamily="2" charset="0"/>
            </a:rPr>
            <a:t>Officer</a:t>
          </a:r>
          <a:endParaRPr lang="it-IT" sz="1800" dirty="0">
            <a:solidFill>
              <a:srgbClr val="26547B"/>
            </a:solidFill>
            <a:latin typeface="Montserrat" panose="00000500000000000000" pitchFamily="2" charset="0"/>
          </a:endParaRPr>
        </a:p>
      </dgm:t>
    </dgm:pt>
    <dgm:pt modelId="{1EA5F5AB-B6CD-467B-842B-2EBF988222C3}" type="parTrans" cxnId="{B6FFC3EF-7A75-477D-83B6-33D0BADCD2F8}">
      <dgm:prSet/>
      <dgm:spPr/>
      <dgm:t>
        <a:bodyPr/>
        <a:lstStyle/>
        <a:p>
          <a:endParaRPr lang="it-IT" sz="1400">
            <a:latin typeface="Montserrat" panose="00000500000000000000" pitchFamily="2" charset="0"/>
          </a:endParaRPr>
        </a:p>
      </dgm:t>
    </dgm:pt>
    <dgm:pt modelId="{9033CD4A-145B-4795-9DF2-56069C0271A0}" type="sibTrans" cxnId="{B6FFC3EF-7A75-477D-83B6-33D0BADCD2F8}">
      <dgm:prSet/>
      <dgm:spPr/>
      <dgm:t>
        <a:bodyPr/>
        <a:lstStyle/>
        <a:p>
          <a:endParaRPr lang="it-IT" sz="1400">
            <a:latin typeface="Montserrat" panose="00000500000000000000" pitchFamily="2" charset="0"/>
          </a:endParaRPr>
        </a:p>
      </dgm:t>
    </dgm:pt>
    <dgm:pt modelId="{9832F1D5-5DA1-44F9-9F9F-92067C01671C}">
      <dgm:prSet phldrT="[Testo]" custT="1"/>
      <dgm:spPr>
        <a:solidFill>
          <a:srgbClr val="D2DEEF"/>
        </a:solidFill>
        <a:ln>
          <a:solidFill>
            <a:srgbClr val="274664"/>
          </a:solidFill>
        </a:ln>
      </dgm:spPr>
      <dgm:t>
        <a:bodyPr/>
        <a:lstStyle/>
        <a:p>
          <a:r>
            <a:rPr lang="it-IT" sz="1800" dirty="0">
              <a:solidFill>
                <a:srgbClr val="26547B"/>
              </a:solidFill>
              <a:latin typeface="Montserrat" panose="00000500000000000000" pitchFamily="2" charset="0"/>
            </a:rPr>
            <a:t>Fleet Manager</a:t>
          </a:r>
        </a:p>
      </dgm:t>
    </dgm:pt>
    <dgm:pt modelId="{9B4A38B9-E26F-40CF-B2D5-90CE6669070F}" type="parTrans" cxnId="{6A33CCB0-3CC6-4973-901C-2B444AF70FA7}">
      <dgm:prSet/>
      <dgm:spPr>
        <a:ln>
          <a:solidFill>
            <a:srgbClr val="26547B"/>
          </a:solidFill>
        </a:ln>
      </dgm:spPr>
      <dgm:t>
        <a:bodyPr/>
        <a:lstStyle/>
        <a:p>
          <a:endParaRPr lang="it-IT" sz="1400">
            <a:latin typeface="Montserrat" panose="00000500000000000000" pitchFamily="2" charset="0"/>
          </a:endParaRPr>
        </a:p>
      </dgm:t>
    </dgm:pt>
    <dgm:pt modelId="{1A4E001D-68FD-4EE6-9797-36AD3E98F13D}" type="sibTrans" cxnId="{6A33CCB0-3CC6-4973-901C-2B444AF70FA7}">
      <dgm:prSet/>
      <dgm:spPr/>
      <dgm:t>
        <a:bodyPr/>
        <a:lstStyle/>
        <a:p>
          <a:endParaRPr lang="it-IT" sz="1400">
            <a:latin typeface="Montserrat" panose="00000500000000000000" pitchFamily="2" charset="0"/>
          </a:endParaRPr>
        </a:p>
      </dgm:t>
    </dgm:pt>
    <dgm:pt modelId="{6E195159-DADE-498F-9C1C-B7A083756436}">
      <dgm:prSet phldrT="[Testo]" custT="1"/>
      <dgm:spPr>
        <a:solidFill>
          <a:srgbClr val="D2DEEF"/>
        </a:solidFill>
        <a:ln>
          <a:solidFill>
            <a:srgbClr val="26547B"/>
          </a:solidFill>
        </a:ln>
      </dgm:spPr>
      <dgm:t>
        <a:bodyPr/>
        <a:lstStyle/>
        <a:p>
          <a:r>
            <a:rPr lang="it-IT" sz="1800" dirty="0" err="1">
              <a:solidFill>
                <a:srgbClr val="26547B"/>
              </a:solidFill>
              <a:latin typeface="Montserrat" panose="00000500000000000000" pitchFamily="2" charset="0"/>
            </a:rPr>
            <a:t>Mobility</a:t>
          </a:r>
          <a:r>
            <a:rPr lang="it-IT" sz="1800" dirty="0">
              <a:solidFill>
                <a:srgbClr val="26547B"/>
              </a:solidFill>
              <a:latin typeface="Montserrat" panose="00000500000000000000" pitchFamily="2" charset="0"/>
            </a:rPr>
            <a:t> Manager </a:t>
          </a:r>
        </a:p>
      </dgm:t>
    </dgm:pt>
    <dgm:pt modelId="{990985AD-431F-47D8-8FBB-65762C9FC2CA}" type="parTrans" cxnId="{C0A7E09B-9268-4322-81C1-661C7E7B5D32}">
      <dgm:prSet/>
      <dgm:spPr>
        <a:ln>
          <a:solidFill>
            <a:srgbClr val="26547B"/>
          </a:solidFill>
        </a:ln>
      </dgm:spPr>
      <dgm:t>
        <a:bodyPr/>
        <a:lstStyle/>
        <a:p>
          <a:endParaRPr lang="it-IT" sz="1400">
            <a:latin typeface="Montserrat" panose="00000500000000000000" pitchFamily="2" charset="0"/>
          </a:endParaRPr>
        </a:p>
      </dgm:t>
    </dgm:pt>
    <dgm:pt modelId="{E08C4D07-3C08-412B-8669-04F77401D2A2}" type="sibTrans" cxnId="{C0A7E09B-9268-4322-81C1-661C7E7B5D32}">
      <dgm:prSet/>
      <dgm:spPr/>
      <dgm:t>
        <a:bodyPr/>
        <a:lstStyle/>
        <a:p>
          <a:endParaRPr lang="it-IT" sz="1400">
            <a:latin typeface="Montserrat" panose="00000500000000000000" pitchFamily="2" charset="0"/>
          </a:endParaRPr>
        </a:p>
      </dgm:t>
    </dgm:pt>
    <dgm:pt modelId="{BEAE6C46-4DF7-4D8B-806E-492600FDD614}">
      <dgm:prSet phldrT="[Testo]" custT="1"/>
      <dgm:spPr>
        <a:solidFill>
          <a:srgbClr val="D2DEEF"/>
        </a:solidFill>
        <a:ln>
          <a:solidFill>
            <a:srgbClr val="26547B"/>
          </a:solidFill>
        </a:ln>
      </dgm:spPr>
      <dgm:t>
        <a:bodyPr/>
        <a:lstStyle/>
        <a:p>
          <a:r>
            <a:rPr lang="it-IT" sz="1800" dirty="0">
              <a:solidFill>
                <a:srgbClr val="26547B"/>
              </a:solidFill>
              <a:latin typeface="Montserrat" panose="00000500000000000000" pitchFamily="2" charset="0"/>
            </a:rPr>
            <a:t>Travel Manager</a:t>
          </a:r>
        </a:p>
      </dgm:t>
    </dgm:pt>
    <dgm:pt modelId="{8F70069C-368F-402B-9E77-B762FB9C7937}" type="parTrans" cxnId="{1CDE56A7-62DC-4109-881D-6CEAE9BD5A71}">
      <dgm:prSet/>
      <dgm:spPr>
        <a:ln>
          <a:solidFill>
            <a:srgbClr val="26547B"/>
          </a:solidFill>
        </a:ln>
      </dgm:spPr>
      <dgm:t>
        <a:bodyPr/>
        <a:lstStyle/>
        <a:p>
          <a:endParaRPr lang="it-IT" sz="1400">
            <a:latin typeface="Montserrat" panose="00000500000000000000" pitchFamily="2" charset="0"/>
          </a:endParaRPr>
        </a:p>
      </dgm:t>
    </dgm:pt>
    <dgm:pt modelId="{36A57279-EE9C-4D6A-A763-04BB964A3016}" type="sibTrans" cxnId="{1CDE56A7-62DC-4109-881D-6CEAE9BD5A71}">
      <dgm:prSet/>
      <dgm:spPr/>
      <dgm:t>
        <a:bodyPr/>
        <a:lstStyle/>
        <a:p>
          <a:endParaRPr lang="it-IT" sz="1400">
            <a:latin typeface="Montserrat" panose="00000500000000000000" pitchFamily="2" charset="0"/>
          </a:endParaRPr>
        </a:p>
      </dgm:t>
    </dgm:pt>
    <dgm:pt modelId="{6BDE2DFD-40BD-4D45-8FD0-F918D09BE4CF}" type="pres">
      <dgm:prSet presAssocID="{1C115D7C-AA72-45CC-A4A7-9907484CB8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A2DC12-3575-4BBD-B2BD-114083F5FA21}" type="pres">
      <dgm:prSet presAssocID="{DED58117-46F9-432D-87D1-789E7CEA8016}" presName="hierRoot1" presStyleCnt="0">
        <dgm:presLayoutVars>
          <dgm:hierBranch val="init"/>
        </dgm:presLayoutVars>
      </dgm:prSet>
      <dgm:spPr/>
    </dgm:pt>
    <dgm:pt modelId="{75BEBD2C-8EB2-4986-9F70-30BA56BFCBA7}" type="pres">
      <dgm:prSet presAssocID="{DED58117-46F9-432D-87D1-789E7CEA8016}" presName="rootComposite1" presStyleCnt="0"/>
      <dgm:spPr/>
    </dgm:pt>
    <dgm:pt modelId="{EC269412-C9CC-4CF7-80B1-1ED747F0CCAA}" type="pres">
      <dgm:prSet presAssocID="{DED58117-46F9-432D-87D1-789E7CEA8016}" presName="rootText1" presStyleLbl="node0" presStyleIdx="0" presStyleCnt="1" custLinFactY="51190" custLinFactNeighborX="0" custLinFactNeighborY="100000">
        <dgm:presLayoutVars>
          <dgm:chPref val="3"/>
        </dgm:presLayoutVars>
      </dgm:prSet>
      <dgm:spPr/>
    </dgm:pt>
    <dgm:pt modelId="{3E655BE1-9D13-4100-8AA9-C3673C7B3DD0}" type="pres">
      <dgm:prSet presAssocID="{DED58117-46F9-432D-87D1-789E7CEA8016}" presName="rootConnector1" presStyleLbl="node1" presStyleIdx="0" presStyleCnt="0"/>
      <dgm:spPr/>
    </dgm:pt>
    <dgm:pt modelId="{22075D9D-32EF-4A2F-A2E3-64D26875282A}" type="pres">
      <dgm:prSet presAssocID="{DED58117-46F9-432D-87D1-789E7CEA8016}" presName="hierChild2" presStyleCnt="0"/>
      <dgm:spPr/>
    </dgm:pt>
    <dgm:pt modelId="{6A33504D-5DDD-4B1D-8DAC-8B5F3116B976}" type="pres">
      <dgm:prSet presAssocID="{9B4A38B9-E26F-40CF-B2D5-90CE6669070F}" presName="Name37" presStyleLbl="parChTrans1D2" presStyleIdx="0" presStyleCnt="3"/>
      <dgm:spPr/>
    </dgm:pt>
    <dgm:pt modelId="{3039C1B9-15A6-4AEA-862F-F8983E362AC9}" type="pres">
      <dgm:prSet presAssocID="{9832F1D5-5DA1-44F9-9F9F-92067C01671C}" presName="hierRoot2" presStyleCnt="0">
        <dgm:presLayoutVars>
          <dgm:hierBranch val="init"/>
        </dgm:presLayoutVars>
      </dgm:prSet>
      <dgm:spPr/>
    </dgm:pt>
    <dgm:pt modelId="{D2FF067C-37CD-42B8-9587-3EB8656DAAB0}" type="pres">
      <dgm:prSet presAssocID="{9832F1D5-5DA1-44F9-9F9F-92067C01671C}" presName="rootComposite" presStyleCnt="0"/>
      <dgm:spPr/>
    </dgm:pt>
    <dgm:pt modelId="{0A68741B-4E49-4DE2-BBC3-5976328DB943}" type="pres">
      <dgm:prSet presAssocID="{9832F1D5-5DA1-44F9-9F9F-92067C01671C}" presName="rootText" presStyleLbl="node2" presStyleIdx="0" presStyleCnt="3" custLinFactY="-100000" custLinFactNeighborX="398" custLinFactNeighborY="-154369">
        <dgm:presLayoutVars>
          <dgm:chPref val="3"/>
        </dgm:presLayoutVars>
      </dgm:prSet>
      <dgm:spPr/>
    </dgm:pt>
    <dgm:pt modelId="{F1565CF0-C3A4-41B6-AF8E-E1293389252D}" type="pres">
      <dgm:prSet presAssocID="{9832F1D5-5DA1-44F9-9F9F-92067C01671C}" presName="rootConnector" presStyleLbl="node2" presStyleIdx="0" presStyleCnt="3"/>
      <dgm:spPr/>
    </dgm:pt>
    <dgm:pt modelId="{59C524D1-6AD8-4989-A387-5B82A2C1D823}" type="pres">
      <dgm:prSet presAssocID="{9832F1D5-5DA1-44F9-9F9F-92067C01671C}" presName="hierChild4" presStyleCnt="0"/>
      <dgm:spPr/>
    </dgm:pt>
    <dgm:pt modelId="{C26638FC-9E21-43DA-BD4E-BB23BCA66B45}" type="pres">
      <dgm:prSet presAssocID="{9832F1D5-5DA1-44F9-9F9F-92067C01671C}" presName="hierChild5" presStyleCnt="0"/>
      <dgm:spPr/>
    </dgm:pt>
    <dgm:pt modelId="{85097B43-0AC2-443E-9EFE-241859085BB1}" type="pres">
      <dgm:prSet presAssocID="{990985AD-431F-47D8-8FBB-65762C9FC2CA}" presName="Name37" presStyleLbl="parChTrans1D2" presStyleIdx="1" presStyleCnt="3"/>
      <dgm:spPr/>
    </dgm:pt>
    <dgm:pt modelId="{21D21EE7-C664-418C-A2AA-63882273288D}" type="pres">
      <dgm:prSet presAssocID="{6E195159-DADE-498F-9C1C-B7A083756436}" presName="hierRoot2" presStyleCnt="0">
        <dgm:presLayoutVars>
          <dgm:hierBranch val="init"/>
        </dgm:presLayoutVars>
      </dgm:prSet>
      <dgm:spPr/>
    </dgm:pt>
    <dgm:pt modelId="{841B367B-2835-463F-B5B3-617E23379BD6}" type="pres">
      <dgm:prSet presAssocID="{6E195159-DADE-498F-9C1C-B7A083756436}" presName="rootComposite" presStyleCnt="0"/>
      <dgm:spPr/>
    </dgm:pt>
    <dgm:pt modelId="{23A63F69-B321-4341-BAA4-C7DF7E653881}" type="pres">
      <dgm:prSet presAssocID="{6E195159-DADE-498F-9C1C-B7A083756436}" presName="rootText" presStyleLbl="node2" presStyleIdx="1" presStyleCnt="3" custLinFactY="-100000" custLinFactNeighborY="-154369">
        <dgm:presLayoutVars>
          <dgm:chPref val="3"/>
        </dgm:presLayoutVars>
      </dgm:prSet>
      <dgm:spPr/>
    </dgm:pt>
    <dgm:pt modelId="{58C44109-E0E3-4BB9-A488-AA8AF703CAEC}" type="pres">
      <dgm:prSet presAssocID="{6E195159-DADE-498F-9C1C-B7A083756436}" presName="rootConnector" presStyleLbl="node2" presStyleIdx="1" presStyleCnt="3"/>
      <dgm:spPr/>
    </dgm:pt>
    <dgm:pt modelId="{F89AA9AA-D8F4-4DB3-8239-D0EDF84DEB31}" type="pres">
      <dgm:prSet presAssocID="{6E195159-DADE-498F-9C1C-B7A083756436}" presName="hierChild4" presStyleCnt="0"/>
      <dgm:spPr/>
    </dgm:pt>
    <dgm:pt modelId="{998E21DD-FE23-483D-AD83-E7429D1DEE7D}" type="pres">
      <dgm:prSet presAssocID="{6E195159-DADE-498F-9C1C-B7A083756436}" presName="hierChild5" presStyleCnt="0"/>
      <dgm:spPr/>
    </dgm:pt>
    <dgm:pt modelId="{AD9C744D-CDDE-4BAC-BE33-3FFEF3D60916}" type="pres">
      <dgm:prSet presAssocID="{8F70069C-368F-402B-9E77-B762FB9C7937}" presName="Name37" presStyleLbl="parChTrans1D2" presStyleIdx="2" presStyleCnt="3"/>
      <dgm:spPr/>
    </dgm:pt>
    <dgm:pt modelId="{FA102107-9A9D-4E46-82FD-C0594FF19702}" type="pres">
      <dgm:prSet presAssocID="{BEAE6C46-4DF7-4D8B-806E-492600FDD614}" presName="hierRoot2" presStyleCnt="0">
        <dgm:presLayoutVars>
          <dgm:hierBranch val="init"/>
        </dgm:presLayoutVars>
      </dgm:prSet>
      <dgm:spPr/>
    </dgm:pt>
    <dgm:pt modelId="{EEC83000-9412-43DF-89BF-1FF849614B56}" type="pres">
      <dgm:prSet presAssocID="{BEAE6C46-4DF7-4D8B-806E-492600FDD614}" presName="rootComposite" presStyleCnt="0"/>
      <dgm:spPr/>
    </dgm:pt>
    <dgm:pt modelId="{5FEEDD26-A179-497C-9D18-4BDA5E765AA9}" type="pres">
      <dgm:prSet presAssocID="{BEAE6C46-4DF7-4D8B-806E-492600FDD614}" presName="rootText" presStyleLbl="node2" presStyleIdx="2" presStyleCnt="3" custLinFactY="-100000" custLinFactNeighborX="-1989" custLinFactNeighborY="-154369">
        <dgm:presLayoutVars>
          <dgm:chPref val="3"/>
        </dgm:presLayoutVars>
      </dgm:prSet>
      <dgm:spPr/>
    </dgm:pt>
    <dgm:pt modelId="{36C2D3F4-F10B-400E-98DE-9563337ADD69}" type="pres">
      <dgm:prSet presAssocID="{BEAE6C46-4DF7-4D8B-806E-492600FDD614}" presName="rootConnector" presStyleLbl="node2" presStyleIdx="2" presStyleCnt="3"/>
      <dgm:spPr/>
    </dgm:pt>
    <dgm:pt modelId="{8202C07E-01E5-431C-A8DB-42171827B760}" type="pres">
      <dgm:prSet presAssocID="{BEAE6C46-4DF7-4D8B-806E-492600FDD614}" presName="hierChild4" presStyleCnt="0"/>
      <dgm:spPr/>
    </dgm:pt>
    <dgm:pt modelId="{C1194DC4-2CD9-419B-A38D-DE920FA12CD5}" type="pres">
      <dgm:prSet presAssocID="{BEAE6C46-4DF7-4D8B-806E-492600FDD614}" presName="hierChild5" presStyleCnt="0"/>
      <dgm:spPr/>
    </dgm:pt>
    <dgm:pt modelId="{BD98EB0A-62F2-4DCC-9B8B-707F17962BC1}" type="pres">
      <dgm:prSet presAssocID="{DED58117-46F9-432D-87D1-789E7CEA8016}" presName="hierChild3" presStyleCnt="0"/>
      <dgm:spPr/>
    </dgm:pt>
  </dgm:ptLst>
  <dgm:cxnLst>
    <dgm:cxn modelId="{1DC1B305-D1F6-4373-8119-4AAB359C031B}" type="presOf" srcId="{8F70069C-368F-402B-9E77-B762FB9C7937}" destId="{AD9C744D-CDDE-4BAC-BE33-3FFEF3D60916}" srcOrd="0" destOrd="0" presId="urn:microsoft.com/office/officeart/2005/8/layout/orgChart1"/>
    <dgm:cxn modelId="{53933F07-AAC5-4981-A196-21D16ED54CD9}" type="presOf" srcId="{DED58117-46F9-432D-87D1-789E7CEA8016}" destId="{3E655BE1-9D13-4100-8AA9-C3673C7B3DD0}" srcOrd="1" destOrd="0" presId="urn:microsoft.com/office/officeart/2005/8/layout/orgChart1"/>
    <dgm:cxn modelId="{4A70EF15-1863-406D-ACA4-B32B0319CAE9}" type="presOf" srcId="{1C115D7C-AA72-45CC-A4A7-9907484CB8B2}" destId="{6BDE2DFD-40BD-4D45-8FD0-F918D09BE4CF}" srcOrd="0" destOrd="0" presId="urn:microsoft.com/office/officeart/2005/8/layout/orgChart1"/>
    <dgm:cxn modelId="{2355BC3B-F567-41CB-99A7-4FDA82398302}" type="presOf" srcId="{BEAE6C46-4DF7-4D8B-806E-492600FDD614}" destId="{5FEEDD26-A179-497C-9D18-4BDA5E765AA9}" srcOrd="0" destOrd="0" presId="urn:microsoft.com/office/officeart/2005/8/layout/orgChart1"/>
    <dgm:cxn modelId="{C0A7E09B-9268-4322-81C1-661C7E7B5D32}" srcId="{DED58117-46F9-432D-87D1-789E7CEA8016}" destId="{6E195159-DADE-498F-9C1C-B7A083756436}" srcOrd="1" destOrd="0" parTransId="{990985AD-431F-47D8-8FBB-65762C9FC2CA}" sibTransId="{E08C4D07-3C08-412B-8669-04F77401D2A2}"/>
    <dgm:cxn modelId="{1CDE56A7-62DC-4109-881D-6CEAE9BD5A71}" srcId="{DED58117-46F9-432D-87D1-789E7CEA8016}" destId="{BEAE6C46-4DF7-4D8B-806E-492600FDD614}" srcOrd="2" destOrd="0" parTransId="{8F70069C-368F-402B-9E77-B762FB9C7937}" sibTransId="{36A57279-EE9C-4D6A-A763-04BB964A3016}"/>
    <dgm:cxn modelId="{6A33CCB0-3CC6-4973-901C-2B444AF70FA7}" srcId="{DED58117-46F9-432D-87D1-789E7CEA8016}" destId="{9832F1D5-5DA1-44F9-9F9F-92067C01671C}" srcOrd="0" destOrd="0" parTransId="{9B4A38B9-E26F-40CF-B2D5-90CE6669070F}" sibTransId="{1A4E001D-68FD-4EE6-9797-36AD3E98F13D}"/>
    <dgm:cxn modelId="{F7B71CBA-652B-479E-A6D1-8B2007C31197}" type="presOf" srcId="{990985AD-431F-47D8-8FBB-65762C9FC2CA}" destId="{85097B43-0AC2-443E-9EFE-241859085BB1}" srcOrd="0" destOrd="0" presId="urn:microsoft.com/office/officeart/2005/8/layout/orgChart1"/>
    <dgm:cxn modelId="{EE1189DB-925A-431B-8DCD-555FBD562604}" type="presOf" srcId="{9B4A38B9-E26F-40CF-B2D5-90CE6669070F}" destId="{6A33504D-5DDD-4B1D-8DAC-8B5F3116B976}" srcOrd="0" destOrd="0" presId="urn:microsoft.com/office/officeart/2005/8/layout/orgChart1"/>
    <dgm:cxn modelId="{BF71A3DD-C869-4189-95CD-97E834FB391B}" type="presOf" srcId="{6E195159-DADE-498F-9C1C-B7A083756436}" destId="{23A63F69-B321-4341-BAA4-C7DF7E653881}" srcOrd="0" destOrd="0" presId="urn:microsoft.com/office/officeart/2005/8/layout/orgChart1"/>
    <dgm:cxn modelId="{8D2CFBE2-4076-48D8-82D5-E754E9CC510D}" type="presOf" srcId="{BEAE6C46-4DF7-4D8B-806E-492600FDD614}" destId="{36C2D3F4-F10B-400E-98DE-9563337ADD69}" srcOrd="1" destOrd="0" presId="urn:microsoft.com/office/officeart/2005/8/layout/orgChart1"/>
    <dgm:cxn modelId="{D06FF3E9-BD19-482F-A01A-8AD90D327F3F}" type="presOf" srcId="{9832F1D5-5DA1-44F9-9F9F-92067C01671C}" destId="{F1565CF0-C3A4-41B6-AF8E-E1293389252D}" srcOrd="1" destOrd="0" presId="urn:microsoft.com/office/officeart/2005/8/layout/orgChart1"/>
    <dgm:cxn modelId="{B6FFC3EF-7A75-477D-83B6-33D0BADCD2F8}" srcId="{1C115D7C-AA72-45CC-A4A7-9907484CB8B2}" destId="{DED58117-46F9-432D-87D1-789E7CEA8016}" srcOrd="0" destOrd="0" parTransId="{1EA5F5AB-B6CD-467B-842B-2EBF988222C3}" sibTransId="{9033CD4A-145B-4795-9DF2-56069C0271A0}"/>
    <dgm:cxn modelId="{397512F0-F244-4019-AB6C-B443B43C1B33}" type="presOf" srcId="{DED58117-46F9-432D-87D1-789E7CEA8016}" destId="{EC269412-C9CC-4CF7-80B1-1ED747F0CCAA}" srcOrd="0" destOrd="0" presId="urn:microsoft.com/office/officeart/2005/8/layout/orgChart1"/>
    <dgm:cxn modelId="{C3DE0BF8-E136-47EB-9879-EC295C9CFF8E}" type="presOf" srcId="{6E195159-DADE-498F-9C1C-B7A083756436}" destId="{58C44109-E0E3-4BB9-A488-AA8AF703CAEC}" srcOrd="1" destOrd="0" presId="urn:microsoft.com/office/officeart/2005/8/layout/orgChart1"/>
    <dgm:cxn modelId="{7484A8FD-402E-4D49-8BDB-80633707CE9D}" type="presOf" srcId="{9832F1D5-5DA1-44F9-9F9F-92067C01671C}" destId="{0A68741B-4E49-4DE2-BBC3-5976328DB943}" srcOrd="0" destOrd="0" presId="urn:microsoft.com/office/officeart/2005/8/layout/orgChart1"/>
    <dgm:cxn modelId="{E3B11F1F-8A84-4AF2-99CF-B8DC13F90C4A}" type="presParOf" srcId="{6BDE2DFD-40BD-4D45-8FD0-F918D09BE4CF}" destId="{ECA2DC12-3575-4BBD-B2BD-114083F5FA21}" srcOrd="0" destOrd="0" presId="urn:microsoft.com/office/officeart/2005/8/layout/orgChart1"/>
    <dgm:cxn modelId="{8ADB4130-3772-40E2-B68F-468C72C98F46}" type="presParOf" srcId="{ECA2DC12-3575-4BBD-B2BD-114083F5FA21}" destId="{75BEBD2C-8EB2-4986-9F70-30BA56BFCBA7}" srcOrd="0" destOrd="0" presId="urn:microsoft.com/office/officeart/2005/8/layout/orgChart1"/>
    <dgm:cxn modelId="{19641BBB-E42A-4AF8-960F-8542279B1088}" type="presParOf" srcId="{75BEBD2C-8EB2-4986-9F70-30BA56BFCBA7}" destId="{EC269412-C9CC-4CF7-80B1-1ED747F0CCAA}" srcOrd="0" destOrd="0" presId="urn:microsoft.com/office/officeart/2005/8/layout/orgChart1"/>
    <dgm:cxn modelId="{4AC51B73-DC40-4258-8A37-5A2648CAE6BE}" type="presParOf" srcId="{75BEBD2C-8EB2-4986-9F70-30BA56BFCBA7}" destId="{3E655BE1-9D13-4100-8AA9-C3673C7B3DD0}" srcOrd="1" destOrd="0" presId="urn:microsoft.com/office/officeart/2005/8/layout/orgChart1"/>
    <dgm:cxn modelId="{D4136283-EA0E-4E50-9FFB-8FA626CB63C8}" type="presParOf" srcId="{ECA2DC12-3575-4BBD-B2BD-114083F5FA21}" destId="{22075D9D-32EF-4A2F-A2E3-64D26875282A}" srcOrd="1" destOrd="0" presId="urn:microsoft.com/office/officeart/2005/8/layout/orgChart1"/>
    <dgm:cxn modelId="{3F06281C-FB5E-406E-8D82-321A4F1E069A}" type="presParOf" srcId="{22075D9D-32EF-4A2F-A2E3-64D26875282A}" destId="{6A33504D-5DDD-4B1D-8DAC-8B5F3116B976}" srcOrd="0" destOrd="0" presId="urn:microsoft.com/office/officeart/2005/8/layout/orgChart1"/>
    <dgm:cxn modelId="{1462ECD1-FC99-4EE7-A965-1BBA5AEBF297}" type="presParOf" srcId="{22075D9D-32EF-4A2F-A2E3-64D26875282A}" destId="{3039C1B9-15A6-4AEA-862F-F8983E362AC9}" srcOrd="1" destOrd="0" presId="urn:microsoft.com/office/officeart/2005/8/layout/orgChart1"/>
    <dgm:cxn modelId="{19DE5F4A-51A1-4235-B928-CDB9FC54850B}" type="presParOf" srcId="{3039C1B9-15A6-4AEA-862F-F8983E362AC9}" destId="{D2FF067C-37CD-42B8-9587-3EB8656DAAB0}" srcOrd="0" destOrd="0" presId="urn:microsoft.com/office/officeart/2005/8/layout/orgChart1"/>
    <dgm:cxn modelId="{2683105F-A00D-486D-8B1F-598782BDE4D3}" type="presParOf" srcId="{D2FF067C-37CD-42B8-9587-3EB8656DAAB0}" destId="{0A68741B-4E49-4DE2-BBC3-5976328DB943}" srcOrd="0" destOrd="0" presId="urn:microsoft.com/office/officeart/2005/8/layout/orgChart1"/>
    <dgm:cxn modelId="{8AC55FB8-6497-4AB6-95EF-B652DB0320C9}" type="presParOf" srcId="{D2FF067C-37CD-42B8-9587-3EB8656DAAB0}" destId="{F1565CF0-C3A4-41B6-AF8E-E1293389252D}" srcOrd="1" destOrd="0" presId="urn:microsoft.com/office/officeart/2005/8/layout/orgChart1"/>
    <dgm:cxn modelId="{BDCE9772-3CAE-40EB-8ADD-FBCB1F8ABBD2}" type="presParOf" srcId="{3039C1B9-15A6-4AEA-862F-F8983E362AC9}" destId="{59C524D1-6AD8-4989-A387-5B82A2C1D823}" srcOrd="1" destOrd="0" presId="urn:microsoft.com/office/officeart/2005/8/layout/orgChart1"/>
    <dgm:cxn modelId="{63AD9D1D-5025-4FA8-BC7B-6E1AD5342C04}" type="presParOf" srcId="{3039C1B9-15A6-4AEA-862F-F8983E362AC9}" destId="{C26638FC-9E21-43DA-BD4E-BB23BCA66B45}" srcOrd="2" destOrd="0" presId="urn:microsoft.com/office/officeart/2005/8/layout/orgChart1"/>
    <dgm:cxn modelId="{62675A1F-98FE-4B31-9238-520D8FFAF5AF}" type="presParOf" srcId="{22075D9D-32EF-4A2F-A2E3-64D26875282A}" destId="{85097B43-0AC2-443E-9EFE-241859085BB1}" srcOrd="2" destOrd="0" presId="urn:microsoft.com/office/officeart/2005/8/layout/orgChart1"/>
    <dgm:cxn modelId="{9E3BA3E1-153F-4A99-8452-366B7C479B48}" type="presParOf" srcId="{22075D9D-32EF-4A2F-A2E3-64D26875282A}" destId="{21D21EE7-C664-418C-A2AA-63882273288D}" srcOrd="3" destOrd="0" presId="urn:microsoft.com/office/officeart/2005/8/layout/orgChart1"/>
    <dgm:cxn modelId="{044A602F-D3D8-4646-99A7-E48B08B58C53}" type="presParOf" srcId="{21D21EE7-C664-418C-A2AA-63882273288D}" destId="{841B367B-2835-463F-B5B3-617E23379BD6}" srcOrd="0" destOrd="0" presId="urn:microsoft.com/office/officeart/2005/8/layout/orgChart1"/>
    <dgm:cxn modelId="{077AA8F6-4A42-4872-9CAB-5AD774178E35}" type="presParOf" srcId="{841B367B-2835-463F-B5B3-617E23379BD6}" destId="{23A63F69-B321-4341-BAA4-C7DF7E653881}" srcOrd="0" destOrd="0" presId="urn:microsoft.com/office/officeart/2005/8/layout/orgChart1"/>
    <dgm:cxn modelId="{26A5EDA3-8796-4DB4-AFA4-9D7AD55D8E6F}" type="presParOf" srcId="{841B367B-2835-463F-B5B3-617E23379BD6}" destId="{58C44109-E0E3-4BB9-A488-AA8AF703CAEC}" srcOrd="1" destOrd="0" presId="urn:microsoft.com/office/officeart/2005/8/layout/orgChart1"/>
    <dgm:cxn modelId="{30B9CD34-E804-4DD1-9FD4-EF3EC1127949}" type="presParOf" srcId="{21D21EE7-C664-418C-A2AA-63882273288D}" destId="{F89AA9AA-D8F4-4DB3-8239-D0EDF84DEB31}" srcOrd="1" destOrd="0" presId="urn:microsoft.com/office/officeart/2005/8/layout/orgChart1"/>
    <dgm:cxn modelId="{3C2FC886-432A-4BEB-B882-F4AD31A8BF80}" type="presParOf" srcId="{21D21EE7-C664-418C-A2AA-63882273288D}" destId="{998E21DD-FE23-483D-AD83-E7429D1DEE7D}" srcOrd="2" destOrd="0" presId="urn:microsoft.com/office/officeart/2005/8/layout/orgChart1"/>
    <dgm:cxn modelId="{FCF26772-DC07-404D-A583-6AD5E9B0A283}" type="presParOf" srcId="{22075D9D-32EF-4A2F-A2E3-64D26875282A}" destId="{AD9C744D-CDDE-4BAC-BE33-3FFEF3D60916}" srcOrd="4" destOrd="0" presId="urn:microsoft.com/office/officeart/2005/8/layout/orgChart1"/>
    <dgm:cxn modelId="{A70B4542-E507-440E-9448-626065D56ADA}" type="presParOf" srcId="{22075D9D-32EF-4A2F-A2E3-64D26875282A}" destId="{FA102107-9A9D-4E46-82FD-C0594FF19702}" srcOrd="5" destOrd="0" presId="urn:microsoft.com/office/officeart/2005/8/layout/orgChart1"/>
    <dgm:cxn modelId="{4D020685-3D0E-4D3C-AEAD-AA161A91E65E}" type="presParOf" srcId="{FA102107-9A9D-4E46-82FD-C0594FF19702}" destId="{EEC83000-9412-43DF-89BF-1FF849614B56}" srcOrd="0" destOrd="0" presId="urn:microsoft.com/office/officeart/2005/8/layout/orgChart1"/>
    <dgm:cxn modelId="{B9AF4FA2-59CE-45B1-A934-4FE601A22FDA}" type="presParOf" srcId="{EEC83000-9412-43DF-89BF-1FF849614B56}" destId="{5FEEDD26-A179-497C-9D18-4BDA5E765AA9}" srcOrd="0" destOrd="0" presId="urn:microsoft.com/office/officeart/2005/8/layout/orgChart1"/>
    <dgm:cxn modelId="{39F6496F-1CBC-4353-AAE9-3076E0575FB3}" type="presParOf" srcId="{EEC83000-9412-43DF-89BF-1FF849614B56}" destId="{36C2D3F4-F10B-400E-98DE-9563337ADD69}" srcOrd="1" destOrd="0" presId="urn:microsoft.com/office/officeart/2005/8/layout/orgChart1"/>
    <dgm:cxn modelId="{1561CB27-353D-40E8-85EA-02B91211F294}" type="presParOf" srcId="{FA102107-9A9D-4E46-82FD-C0594FF19702}" destId="{8202C07E-01E5-431C-A8DB-42171827B760}" srcOrd="1" destOrd="0" presId="urn:microsoft.com/office/officeart/2005/8/layout/orgChart1"/>
    <dgm:cxn modelId="{201D6484-C1DF-42F5-8A26-B68B34DBDC87}" type="presParOf" srcId="{FA102107-9A9D-4E46-82FD-C0594FF19702}" destId="{C1194DC4-2CD9-419B-A38D-DE920FA12CD5}" srcOrd="2" destOrd="0" presId="urn:microsoft.com/office/officeart/2005/8/layout/orgChart1"/>
    <dgm:cxn modelId="{B45A3FAB-711D-402E-93D9-197F4DC3088A}" type="presParOf" srcId="{ECA2DC12-3575-4BBD-B2BD-114083F5FA21}" destId="{BD98EB0A-62F2-4DCC-9B8B-707F17962B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E153E7-81B5-4D9C-ACEE-430337022AC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BD46959-A990-4498-9699-E87A7131F34A}">
      <dgm:prSet phldrT="[Testo]"/>
      <dgm:spPr>
        <a:solidFill>
          <a:srgbClr val="D2DEEF"/>
        </a:solidFill>
      </dgm:spPr>
      <dgm:t>
        <a:bodyPr/>
        <a:lstStyle/>
        <a:p>
          <a:endParaRPr lang="it-IT" dirty="0">
            <a:latin typeface="Montserrat" panose="00000500000000000000" pitchFamily="2" charset="0"/>
          </a:endParaRPr>
        </a:p>
        <a:p>
          <a:r>
            <a:rPr lang="it-IT" dirty="0">
              <a:latin typeface="Montserrat" panose="00000500000000000000" pitchFamily="2" charset="0"/>
            </a:rPr>
            <a:t>Valutazione di PRIMA parte</a:t>
          </a:r>
        </a:p>
      </dgm:t>
    </dgm:pt>
    <dgm:pt modelId="{5E0A781A-8591-4141-A6FD-A88137EA71AD}" type="parTrans" cxnId="{2E47BB68-5D0C-4BB4-9885-FC5FBD9B64F4}">
      <dgm:prSet/>
      <dgm:spPr/>
      <dgm:t>
        <a:bodyPr/>
        <a:lstStyle/>
        <a:p>
          <a:endParaRPr lang="it-IT"/>
        </a:p>
      </dgm:t>
    </dgm:pt>
    <dgm:pt modelId="{42EEDE4A-6066-4020-B29C-30D5D8A6565F}" type="sibTrans" cxnId="{2E47BB68-5D0C-4BB4-9885-FC5FBD9B64F4}">
      <dgm:prSet/>
      <dgm:spPr/>
      <dgm:t>
        <a:bodyPr/>
        <a:lstStyle/>
        <a:p>
          <a:endParaRPr lang="it-IT"/>
        </a:p>
      </dgm:t>
    </dgm:pt>
    <dgm:pt modelId="{9BCDE356-E695-4342-A160-3731CF040319}">
      <dgm:prSet phldrT="[Testo]"/>
      <dgm:spPr>
        <a:solidFill>
          <a:srgbClr val="5B9BD5"/>
        </a:solidFill>
      </dgm:spPr>
      <dgm:t>
        <a:bodyPr/>
        <a:lstStyle/>
        <a:p>
          <a:r>
            <a:rPr lang="it-IT" dirty="0">
              <a:latin typeface="Montserrat" panose="00000500000000000000" pitchFamily="2" charset="0"/>
            </a:rPr>
            <a:t>Autodichiarazione</a:t>
          </a:r>
        </a:p>
      </dgm:t>
    </dgm:pt>
    <dgm:pt modelId="{375A3B80-7C7B-42ED-A697-D0505DAC7FE1}" type="parTrans" cxnId="{00001810-4326-4333-A793-26F54297D6BA}">
      <dgm:prSet/>
      <dgm:spPr/>
      <dgm:t>
        <a:bodyPr/>
        <a:lstStyle/>
        <a:p>
          <a:endParaRPr lang="it-IT"/>
        </a:p>
      </dgm:t>
    </dgm:pt>
    <dgm:pt modelId="{E1824D19-CDE2-490E-9FF8-D1C23AC95D2C}" type="sibTrans" cxnId="{00001810-4326-4333-A793-26F54297D6BA}">
      <dgm:prSet/>
      <dgm:spPr/>
      <dgm:t>
        <a:bodyPr/>
        <a:lstStyle/>
        <a:p>
          <a:endParaRPr lang="it-IT"/>
        </a:p>
      </dgm:t>
    </dgm:pt>
    <dgm:pt modelId="{9FDADB78-2BCB-4D08-BBEA-01F1D1D01AB1}">
      <dgm:prSet phldrT="[Testo]"/>
      <dgm:spPr/>
      <dgm:t>
        <a:bodyPr/>
        <a:lstStyle/>
        <a:p>
          <a:endParaRPr lang="it-IT" dirty="0">
            <a:latin typeface="Montserrat" panose="00000500000000000000" pitchFamily="2" charset="0"/>
          </a:endParaRPr>
        </a:p>
        <a:p>
          <a:r>
            <a:rPr lang="it-IT" dirty="0">
              <a:latin typeface="Montserrat" panose="00000500000000000000" pitchFamily="2" charset="0"/>
            </a:rPr>
            <a:t>Valutazione di SECONDA parte</a:t>
          </a:r>
        </a:p>
      </dgm:t>
    </dgm:pt>
    <dgm:pt modelId="{734CAB0F-1C76-4328-BC04-239C85E7C4EA}" type="parTrans" cxnId="{FC0B8EC5-8763-4166-A707-FB1E9E6D01ED}">
      <dgm:prSet/>
      <dgm:spPr/>
      <dgm:t>
        <a:bodyPr/>
        <a:lstStyle/>
        <a:p>
          <a:endParaRPr lang="it-IT"/>
        </a:p>
      </dgm:t>
    </dgm:pt>
    <dgm:pt modelId="{F45FC73C-EF38-4292-A77D-E073DDAC36AF}" type="sibTrans" cxnId="{FC0B8EC5-8763-4166-A707-FB1E9E6D01ED}">
      <dgm:prSet/>
      <dgm:spPr/>
      <dgm:t>
        <a:bodyPr/>
        <a:lstStyle/>
        <a:p>
          <a:endParaRPr lang="it-IT"/>
        </a:p>
      </dgm:t>
    </dgm:pt>
    <dgm:pt modelId="{3BC4F95A-175D-4998-93C7-14C9B8C237E2}">
      <dgm:prSet phldrT="[Testo]"/>
      <dgm:spPr/>
      <dgm:t>
        <a:bodyPr/>
        <a:lstStyle/>
        <a:p>
          <a:r>
            <a:rPr lang="it-IT" dirty="0">
              <a:latin typeface="Montserrat" panose="00000500000000000000" pitchFamily="2" charset="0"/>
            </a:rPr>
            <a:t>Qualificazione </a:t>
          </a:r>
        </a:p>
        <a:p>
          <a:r>
            <a:rPr lang="it-IT" dirty="0">
              <a:latin typeface="Montserrat" panose="00000500000000000000" pitchFamily="2" charset="0"/>
            </a:rPr>
            <a:t>(relazione cliente-fornitore)</a:t>
          </a:r>
        </a:p>
      </dgm:t>
    </dgm:pt>
    <dgm:pt modelId="{6A8AB1F7-ACF2-4A7D-8AF0-85BD6CE0BA9A}" type="parTrans" cxnId="{36C50D75-9517-4B5E-A16D-3BED968E5837}">
      <dgm:prSet/>
      <dgm:spPr/>
      <dgm:t>
        <a:bodyPr/>
        <a:lstStyle/>
        <a:p>
          <a:endParaRPr lang="it-IT"/>
        </a:p>
      </dgm:t>
    </dgm:pt>
    <dgm:pt modelId="{6CB3315A-552A-474A-8E03-4FA1A0A2B749}" type="sibTrans" cxnId="{36C50D75-9517-4B5E-A16D-3BED968E5837}">
      <dgm:prSet/>
      <dgm:spPr/>
      <dgm:t>
        <a:bodyPr/>
        <a:lstStyle/>
        <a:p>
          <a:endParaRPr lang="it-IT"/>
        </a:p>
      </dgm:t>
    </dgm:pt>
    <dgm:pt modelId="{6BD91D71-78FD-4565-AFF5-1F812FB4FAE2}">
      <dgm:prSet phldrT="[Testo]"/>
      <dgm:spPr/>
      <dgm:t>
        <a:bodyPr/>
        <a:lstStyle/>
        <a:p>
          <a:r>
            <a:rPr lang="it-IT" b="1" dirty="0">
              <a:latin typeface="Montserrat" panose="00000500000000000000" pitchFamily="2" charset="0"/>
            </a:rPr>
            <a:t>Certificazione</a:t>
          </a:r>
        </a:p>
        <a:p>
          <a:r>
            <a:rPr lang="it-IT" dirty="0">
              <a:latin typeface="Montserrat" panose="00000500000000000000" pitchFamily="2" charset="0"/>
            </a:rPr>
            <a:t>(sistema UNI-</a:t>
          </a:r>
          <a:r>
            <a:rPr lang="it-IT" dirty="0" err="1">
              <a:latin typeface="Montserrat" panose="00000500000000000000" pitchFamily="2" charset="0"/>
            </a:rPr>
            <a:t>Accredia</a:t>
          </a:r>
          <a:r>
            <a:rPr lang="it-IT" dirty="0">
              <a:latin typeface="Montserrat" panose="00000500000000000000" pitchFamily="2" charset="0"/>
            </a:rPr>
            <a:t>-</a:t>
          </a:r>
          <a:r>
            <a:rPr lang="it-IT" dirty="0" err="1">
              <a:latin typeface="Montserrat" panose="00000500000000000000" pitchFamily="2" charset="0"/>
            </a:rPr>
            <a:t>CABs</a:t>
          </a:r>
          <a:r>
            <a:rPr lang="it-IT" dirty="0">
              <a:latin typeface="Montserrat" panose="00000500000000000000" pitchFamily="2" charset="0"/>
            </a:rPr>
            <a:t>)</a:t>
          </a:r>
        </a:p>
      </dgm:t>
    </dgm:pt>
    <dgm:pt modelId="{CA7AC0CE-738A-473A-B3D3-B9FAB9B17B3D}" type="parTrans" cxnId="{79B430F3-FCC7-481B-8B19-8D44CF89AD2D}">
      <dgm:prSet/>
      <dgm:spPr/>
      <dgm:t>
        <a:bodyPr/>
        <a:lstStyle/>
        <a:p>
          <a:endParaRPr lang="it-IT"/>
        </a:p>
      </dgm:t>
    </dgm:pt>
    <dgm:pt modelId="{668DE972-F218-4A1B-A1D6-9CCB7D28FBB4}" type="sibTrans" cxnId="{79B430F3-FCC7-481B-8B19-8D44CF89AD2D}">
      <dgm:prSet/>
      <dgm:spPr/>
      <dgm:t>
        <a:bodyPr/>
        <a:lstStyle/>
        <a:p>
          <a:endParaRPr lang="it-IT"/>
        </a:p>
      </dgm:t>
    </dgm:pt>
    <dgm:pt modelId="{7CBF5DD2-32FF-43E9-AB4D-8A6BF296176A}">
      <dgm:prSet phldrT="[Testo]"/>
      <dgm:spPr/>
      <dgm:t>
        <a:bodyPr/>
        <a:lstStyle/>
        <a:p>
          <a:endParaRPr lang="it-IT" dirty="0">
            <a:latin typeface="Montserrat" panose="00000500000000000000" pitchFamily="2" charset="0"/>
          </a:endParaRPr>
        </a:p>
        <a:p>
          <a:r>
            <a:rPr lang="it-IT" dirty="0">
              <a:latin typeface="Montserrat" panose="00000500000000000000" pitchFamily="2" charset="0"/>
            </a:rPr>
            <a:t>Valutazione di TERZA parte</a:t>
          </a:r>
        </a:p>
      </dgm:t>
    </dgm:pt>
    <dgm:pt modelId="{1912E605-54EC-4D93-BCD9-0AB27C2FA2F3}" type="parTrans" cxnId="{E0ED72C9-1CEA-44FA-AC36-0E97679F5301}">
      <dgm:prSet/>
      <dgm:spPr/>
      <dgm:t>
        <a:bodyPr/>
        <a:lstStyle/>
        <a:p>
          <a:endParaRPr lang="it-IT"/>
        </a:p>
      </dgm:t>
    </dgm:pt>
    <dgm:pt modelId="{C92A2176-A8A8-4BB3-8E64-33F319BC024C}" type="sibTrans" cxnId="{E0ED72C9-1CEA-44FA-AC36-0E97679F5301}">
      <dgm:prSet/>
      <dgm:spPr/>
      <dgm:t>
        <a:bodyPr/>
        <a:lstStyle/>
        <a:p>
          <a:endParaRPr lang="it-IT"/>
        </a:p>
      </dgm:t>
    </dgm:pt>
    <dgm:pt modelId="{76D343A6-582B-414A-AF97-8E026A566C0A}" type="pres">
      <dgm:prSet presAssocID="{D4E153E7-81B5-4D9C-ACEE-430337022ACB}" presName="theList" presStyleCnt="0">
        <dgm:presLayoutVars>
          <dgm:dir/>
          <dgm:animLvl val="lvl"/>
          <dgm:resizeHandles val="exact"/>
        </dgm:presLayoutVars>
      </dgm:prSet>
      <dgm:spPr/>
    </dgm:pt>
    <dgm:pt modelId="{BF5933D0-4E2A-41B2-A682-6EEE7403E054}" type="pres">
      <dgm:prSet presAssocID="{4BD46959-A990-4498-9699-E87A7131F34A}" presName="compNode" presStyleCnt="0"/>
      <dgm:spPr/>
    </dgm:pt>
    <dgm:pt modelId="{19DF28A7-896E-4FFF-A52D-09E07CCA4CCA}" type="pres">
      <dgm:prSet presAssocID="{4BD46959-A990-4498-9699-E87A7131F34A}" presName="aNode" presStyleLbl="bgShp" presStyleIdx="0" presStyleCnt="3"/>
      <dgm:spPr/>
    </dgm:pt>
    <dgm:pt modelId="{002F6FA0-DEA4-4619-BAF9-90AD73EC965D}" type="pres">
      <dgm:prSet presAssocID="{4BD46959-A990-4498-9699-E87A7131F34A}" presName="textNode" presStyleLbl="bgShp" presStyleIdx="0" presStyleCnt="3"/>
      <dgm:spPr/>
    </dgm:pt>
    <dgm:pt modelId="{9B538A58-E7EE-4CE7-9A51-4DD6C21E6132}" type="pres">
      <dgm:prSet presAssocID="{4BD46959-A990-4498-9699-E87A7131F34A}" presName="compChildNode" presStyleCnt="0"/>
      <dgm:spPr/>
    </dgm:pt>
    <dgm:pt modelId="{77B7A33E-0E4C-4473-BD64-C9675D166EB0}" type="pres">
      <dgm:prSet presAssocID="{4BD46959-A990-4498-9699-E87A7131F34A}" presName="theInnerList" presStyleCnt="0"/>
      <dgm:spPr/>
    </dgm:pt>
    <dgm:pt modelId="{8760CA4E-1C7B-4D7F-939E-20D184184F4E}" type="pres">
      <dgm:prSet presAssocID="{9BCDE356-E695-4342-A160-3731CF040319}" presName="childNode" presStyleLbl="node1" presStyleIdx="0" presStyleCnt="3" custScaleY="60305">
        <dgm:presLayoutVars>
          <dgm:bulletEnabled val="1"/>
        </dgm:presLayoutVars>
      </dgm:prSet>
      <dgm:spPr/>
    </dgm:pt>
    <dgm:pt modelId="{C4FBE3A6-ACEE-4F94-B26C-D6D09E5BC3A0}" type="pres">
      <dgm:prSet presAssocID="{4BD46959-A990-4498-9699-E87A7131F34A}" presName="aSpace" presStyleCnt="0"/>
      <dgm:spPr/>
    </dgm:pt>
    <dgm:pt modelId="{6C1F10FB-0B83-4132-97EC-792B9012DC43}" type="pres">
      <dgm:prSet presAssocID="{9FDADB78-2BCB-4D08-BBEA-01F1D1D01AB1}" presName="compNode" presStyleCnt="0"/>
      <dgm:spPr/>
    </dgm:pt>
    <dgm:pt modelId="{539E9B03-B294-459C-808F-B716CA369D13}" type="pres">
      <dgm:prSet presAssocID="{9FDADB78-2BCB-4D08-BBEA-01F1D1D01AB1}" presName="aNode" presStyleLbl="bgShp" presStyleIdx="1" presStyleCnt="3"/>
      <dgm:spPr/>
    </dgm:pt>
    <dgm:pt modelId="{2F1496C9-A035-4B18-A1B2-C26760ECC8E8}" type="pres">
      <dgm:prSet presAssocID="{9FDADB78-2BCB-4D08-BBEA-01F1D1D01AB1}" presName="textNode" presStyleLbl="bgShp" presStyleIdx="1" presStyleCnt="3"/>
      <dgm:spPr/>
    </dgm:pt>
    <dgm:pt modelId="{FFA0218B-2C66-40FB-9127-379DA6F1F0F8}" type="pres">
      <dgm:prSet presAssocID="{9FDADB78-2BCB-4D08-BBEA-01F1D1D01AB1}" presName="compChildNode" presStyleCnt="0"/>
      <dgm:spPr/>
    </dgm:pt>
    <dgm:pt modelId="{9D662AFC-AE08-4F6E-82C4-77D45D575D38}" type="pres">
      <dgm:prSet presAssocID="{9FDADB78-2BCB-4D08-BBEA-01F1D1D01AB1}" presName="theInnerList" presStyleCnt="0"/>
      <dgm:spPr/>
    </dgm:pt>
    <dgm:pt modelId="{E0D957CE-9CBA-47AE-A7BC-AA0B399A6880}" type="pres">
      <dgm:prSet presAssocID="{3BC4F95A-175D-4998-93C7-14C9B8C237E2}" presName="childNode" presStyleLbl="node1" presStyleIdx="1" presStyleCnt="3" custScaleY="60304">
        <dgm:presLayoutVars>
          <dgm:bulletEnabled val="1"/>
        </dgm:presLayoutVars>
      </dgm:prSet>
      <dgm:spPr/>
    </dgm:pt>
    <dgm:pt modelId="{CDD8D281-F7F6-4B89-A13C-42F3A56530C7}" type="pres">
      <dgm:prSet presAssocID="{9FDADB78-2BCB-4D08-BBEA-01F1D1D01AB1}" presName="aSpace" presStyleCnt="0"/>
      <dgm:spPr/>
    </dgm:pt>
    <dgm:pt modelId="{FDC1A3FF-A6A5-4623-B7D5-22AE14CDD616}" type="pres">
      <dgm:prSet presAssocID="{7CBF5DD2-32FF-43E9-AB4D-8A6BF296176A}" presName="compNode" presStyleCnt="0"/>
      <dgm:spPr/>
    </dgm:pt>
    <dgm:pt modelId="{68B1E493-1D65-459F-A0C2-56E858E85B66}" type="pres">
      <dgm:prSet presAssocID="{7CBF5DD2-32FF-43E9-AB4D-8A6BF296176A}" presName="aNode" presStyleLbl="bgShp" presStyleIdx="2" presStyleCnt="3"/>
      <dgm:spPr/>
    </dgm:pt>
    <dgm:pt modelId="{50C63A1F-899B-4DC6-B8E0-DD1458269A8A}" type="pres">
      <dgm:prSet presAssocID="{7CBF5DD2-32FF-43E9-AB4D-8A6BF296176A}" presName="textNode" presStyleLbl="bgShp" presStyleIdx="2" presStyleCnt="3"/>
      <dgm:spPr/>
    </dgm:pt>
    <dgm:pt modelId="{4C9504FF-A4D6-454E-9980-0FE03A39FBC8}" type="pres">
      <dgm:prSet presAssocID="{7CBF5DD2-32FF-43E9-AB4D-8A6BF296176A}" presName="compChildNode" presStyleCnt="0"/>
      <dgm:spPr/>
    </dgm:pt>
    <dgm:pt modelId="{6F6C669F-0CE1-4905-9003-0368F36891FF}" type="pres">
      <dgm:prSet presAssocID="{7CBF5DD2-32FF-43E9-AB4D-8A6BF296176A}" presName="theInnerList" presStyleCnt="0"/>
      <dgm:spPr/>
    </dgm:pt>
    <dgm:pt modelId="{6B516373-8F4E-4247-84A0-C21BE7703940}" type="pres">
      <dgm:prSet presAssocID="{6BD91D71-78FD-4565-AFF5-1F812FB4FAE2}" presName="childNode" presStyleLbl="node1" presStyleIdx="2" presStyleCnt="3" custScaleY="60304">
        <dgm:presLayoutVars>
          <dgm:bulletEnabled val="1"/>
        </dgm:presLayoutVars>
      </dgm:prSet>
      <dgm:spPr/>
    </dgm:pt>
  </dgm:ptLst>
  <dgm:cxnLst>
    <dgm:cxn modelId="{00001810-4326-4333-A793-26F54297D6BA}" srcId="{4BD46959-A990-4498-9699-E87A7131F34A}" destId="{9BCDE356-E695-4342-A160-3731CF040319}" srcOrd="0" destOrd="0" parTransId="{375A3B80-7C7B-42ED-A697-D0505DAC7FE1}" sibTransId="{E1824D19-CDE2-490E-9FF8-D1C23AC95D2C}"/>
    <dgm:cxn modelId="{8038D312-8131-45D5-A78E-71820B2B0523}" type="presOf" srcId="{4BD46959-A990-4498-9699-E87A7131F34A}" destId="{002F6FA0-DEA4-4619-BAF9-90AD73EC965D}" srcOrd="1" destOrd="0" presId="urn:microsoft.com/office/officeart/2005/8/layout/lProcess2"/>
    <dgm:cxn modelId="{F59E8B2A-FADB-4E55-8256-8533FEF076E3}" type="presOf" srcId="{4BD46959-A990-4498-9699-E87A7131F34A}" destId="{19DF28A7-896E-4FFF-A52D-09E07CCA4CCA}" srcOrd="0" destOrd="0" presId="urn:microsoft.com/office/officeart/2005/8/layout/lProcess2"/>
    <dgm:cxn modelId="{936D7E30-45BE-4E62-AA24-FB02EBFDE793}" type="presOf" srcId="{7CBF5DD2-32FF-43E9-AB4D-8A6BF296176A}" destId="{68B1E493-1D65-459F-A0C2-56E858E85B66}" srcOrd="0" destOrd="0" presId="urn:microsoft.com/office/officeart/2005/8/layout/lProcess2"/>
    <dgm:cxn modelId="{FAEAB446-6F2C-48AF-90C6-7D6B066734A6}" type="presOf" srcId="{9FDADB78-2BCB-4D08-BBEA-01F1D1D01AB1}" destId="{539E9B03-B294-459C-808F-B716CA369D13}" srcOrd="0" destOrd="0" presId="urn:microsoft.com/office/officeart/2005/8/layout/lProcess2"/>
    <dgm:cxn modelId="{88C3D747-A42D-4DFC-9A6C-04A9A0030D9F}" type="presOf" srcId="{7CBF5DD2-32FF-43E9-AB4D-8A6BF296176A}" destId="{50C63A1F-899B-4DC6-B8E0-DD1458269A8A}" srcOrd="1" destOrd="0" presId="urn:microsoft.com/office/officeart/2005/8/layout/lProcess2"/>
    <dgm:cxn modelId="{2E47BB68-5D0C-4BB4-9885-FC5FBD9B64F4}" srcId="{D4E153E7-81B5-4D9C-ACEE-430337022ACB}" destId="{4BD46959-A990-4498-9699-E87A7131F34A}" srcOrd="0" destOrd="0" parTransId="{5E0A781A-8591-4141-A6FD-A88137EA71AD}" sibTransId="{42EEDE4A-6066-4020-B29C-30D5D8A6565F}"/>
    <dgm:cxn modelId="{00936E4A-9701-4453-8E30-E1DA8E6FF563}" type="presOf" srcId="{6BD91D71-78FD-4565-AFF5-1F812FB4FAE2}" destId="{6B516373-8F4E-4247-84A0-C21BE7703940}" srcOrd="0" destOrd="0" presId="urn:microsoft.com/office/officeart/2005/8/layout/lProcess2"/>
    <dgm:cxn modelId="{297B4F6E-C054-4681-BD2F-6B7AE97B8273}" type="presOf" srcId="{9FDADB78-2BCB-4D08-BBEA-01F1D1D01AB1}" destId="{2F1496C9-A035-4B18-A1B2-C26760ECC8E8}" srcOrd="1" destOrd="0" presId="urn:microsoft.com/office/officeart/2005/8/layout/lProcess2"/>
    <dgm:cxn modelId="{36C50D75-9517-4B5E-A16D-3BED968E5837}" srcId="{9FDADB78-2BCB-4D08-BBEA-01F1D1D01AB1}" destId="{3BC4F95A-175D-4998-93C7-14C9B8C237E2}" srcOrd="0" destOrd="0" parTransId="{6A8AB1F7-ACF2-4A7D-8AF0-85BD6CE0BA9A}" sibTransId="{6CB3315A-552A-474A-8E03-4FA1A0A2B749}"/>
    <dgm:cxn modelId="{0639527E-CBC4-49FA-A8D4-0661AD93A88C}" type="presOf" srcId="{9BCDE356-E695-4342-A160-3731CF040319}" destId="{8760CA4E-1C7B-4D7F-939E-20D184184F4E}" srcOrd="0" destOrd="0" presId="urn:microsoft.com/office/officeart/2005/8/layout/lProcess2"/>
    <dgm:cxn modelId="{FC0B8EC5-8763-4166-A707-FB1E9E6D01ED}" srcId="{D4E153E7-81B5-4D9C-ACEE-430337022ACB}" destId="{9FDADB78-2BCB-4D08-BBEA-01F1D1D01AB1}" srcOrd="1" destOrd="0" parTransId="{734CAB0F-1C76-4328-BC04-239C85E7C4EA}" sibTransId="{F45FC73C-EF38-4292-A77D-E073DDAC36AF}"/>
    <dgm:cxn modelId="{E0ED72C9-1CEA-44FA-AC36-0E97679F5301}" srcId="{D4E153E7-81B5-4D9C-ACEE-430337022ACB}" destId="{7CBF5DD2-32FF-43E9-AB4D-8A6BF296176A}" srcOrd="2" destOrd="0" parTransId="{1912E605-54EC-4D93-BCD9-0AB27C2FA2F3}" sibTransId="{C92A2176-A8A8-4BB3-8E64-33F319BC024C}"/>
    <dgm:cxn modelId="{29C65EE1-2784-46BB-A9E6-58029CEFB3FA}" type="presOf" srcId="{3BC4F95A-175D-4998-93C7-14C9B8C237E2}" destId="{E0D957CE-9CBA-47AE-A7BC-AA0B399A6880}" srcOrd="0" destOrd="0" presId="urn:microsoft.com/office/officeart/2005/8/layout/lProcess2"/>
    <dgm:cxn modelId="{79B430F3-FCC7-481B-8B19-8D44CF89AD2D}" srcId="{7CBF5DD2-32FF-43E9-AB4D-8A6BF296176A}" destId="{6BD91D71-78FD-4565-AFF5-1F812FB4FAE2}" srcOrd="0" destOrd="0" parTransId="{CA7AC0CE-738A-473A-B3D3-B9FAB9B17B3D}" sibTransId="{668DE972-F218-4A1B-A1D6-9CCB7D28FBB4}"/>
    <dgm:cxn modelId="{CC6C02FF-D82C-44A8-92C0-988A44F6F09B}" type="presOf" srcId="{D4E153E7-81B5-4D9C-ACEE-430337022ACB}" destId="{76D343A6-582B-414A-AF97-8E026A566C0A}" srcOrd="0" destOrd="0" presId="urn:microsoft.com/office/officeart/2005/8/layout/lProcess2"/>
    <dgm:cxn modelId="{F1EEDF9A-FCD2-484E-BD56-89E1D6C3BB8E}" type="presParOf" srcId="{76D343A6-582B-414A-AF97-8E026A566C0A}" destId="{BF5933D0-4E2A-41B2-A682-6EEE7403E054}" srcOrd="0" destOrd="0" presId="urn:microsoft.com/office/officeart/2005/8/layout/lProcess2"/>
    <dgm:cxn modelId="{E5438281-5B9C-462A-A015-CE0CE02748C1}" type="presParOf" srcId="{BF5933D0-4E2A-41B2-A682-6EEE7403E054}" destId="{19DF28A7-896E-4FFF-A52D-09E07CCA4CCA}" srcOrd="0" destOrd="0" presId="urn:microsoft.com/office/officeart/2005/8/layout/lProcess2"/>
    <dgm:cxn modelId="{6B27789D-EB70-4090-A418-BFD7FF8D5FE1}" type="presParOf" srcId="{BF5933D0-4E2A-41B2-A682-6EEE7403E054}" destId="{002F6FA0-DEA4-4619-BAF9-90AD73EC965D}" srcOrd="1" destOrd="0" presId="urn:microsoft.com/office/officeart/2005/8/layout/lProcess2"/>
    <dgm:cxn modelId="{6E2F440B-C54E-4E74-A451-0498D6955A4A}" type="presParOf" srcId="{BF5933D0-4E2A-41B2-A682-6EEE7403E054}" destId="{9B538A58-E7EE-4CE7-9A51-4DD6C21E6132}" srcOrd="2" destOrd="0" presId="urn:microsoft.com/office/officeart/2005/8/layout/lProcess2"/>
    <dgm:cxn modelId="{3817454E-29A7-4437-B744-9C22553FE744}" type="presParOf" srcId="{9B538A58-E7EE-4CE7-9A51-4DD6C21E6132}" destId="{77B7A33E-0E4C-4473-BD64-C9675D166EB0}" srcOrd="0" destOrd="0" presId="urn:microsoft.com/office/officeart/2005/8/layout/lProcess2"/>
    <dgm:cxn modelId="{340C8111-F5D6-4F56-AD35-D830EF97F549}" type="presParOf" srcId="{77B7A33E-0E4C-4473-BD64-C9675D166EB0}" destId="{8760CA4E-1C7B-4D7F-939E-20D184184F4E}" srcOrd="0" destOrd="0" presId="urn:microsoft.com/office/officeart/2005/8/layout/lProcess2"/>
    <dgm:cxn modelId="{6C12284E-EE69-4C2F-9FB2-934A73B8F81D}" type="presParOf" srcId="{76D343A6-582B-414A-AF97-8E026A566C0A}" destId="{C4FBE3A6-ACEE-4F94-B26C-D6D09E5BC3A0}" srcOrd="1" destOrd="0" presId="urn:microsoft.com/office/officeart/2005/8/layout/lProcess2"/>
    <dgm:cxn modelId="{FFC3E14C-262F-45C7-AF58-8C92B41B9883}" type="presParOf" srcId="{76D343A6-582B-414A-AF97-8E026A566C0A}" destId="{6C1F10FB-0B83-4132-97EC-792B9012DC43}" srcOrd="2" destOrd="0" presId="urn:microsoft.com/office/officeart/2005/8/layout/lProcess2"/>
    <dgm:cxn modelId="{DFC492E6-7BED-4439-B86A-5636CA526241}" type="presParOf" srcId="{6C1F10FB-0B83-4132-97EC-792B9012DC43}" destId="{539E9B03-B294-459C-808F-B716CA369D13}" srcOrd="0" destOrd="0" presId="urn:microsoft.com/office/officeart/2005/8/layout/lProcess2"/>
    <dgm:cxn modelId="{3B6BB7A1-84F9-472D-B75A-E578AE841673}" type="presParOf" srcId="{6C1F10FB-0B83-4132-97EC-792B9012DC43}" destId="{2F1496C9-A035-4B18-A1B2-C26760ECC8E8}" srcOrd="1" destOrd="0" presId="urn:microsoft.com/office/officeart/2005/8/layout/lProcess2"/>
    <dgm:cxn modelId="{C03382B9-85FB-4C50-BC71-45817E70014F}" type="presParOf" srcId="{6C1F10FB-0B83-4132-97EC-792B9012DC43}" destId="{FFA0218B-2C66-40FB-9127-379DA6F1F0F8}" srcOrd="2" destOrd="0" presId="urn:microsoft.com/office/officeart/2005/8/layout/lProcess2"/>
    <dgm:cxn modelId="{31477327-C057-45DE-BF79-53137F681AB2}" type="presParOf" srcId="{FFA0218B-2C66-40FB-9127-379DA6F1F0F8}" destId="{9D662AFC-AE08-4F6E-82C4-77D45D575D38}" srcOrd="0" destOrd="0" presId="urn:microsoft.com/office/officeart/2005/8/layout/lProcess2"/>
    <dgm:cxn modelId="{532E640F-54BE-4A0A-BBDD-03016696B468}" type="presParOf" srcId="{9D662AFC-AE08-4F6E-82C4-77D45D575D38}" destId="{E0D957CE-9CBA-47AE-A7BC-AA0B399A6880}" srcOrd="0" destOrd="0" presId="urn:microsoft.com/office/officeart/2005/8/layout/lProcess2"/>
    <dgm:cxn modelId="{62C044F6-AF89-4DDA-AA15-9E46A4346D05}" type="presParOf" srcId="{76D343A6-582B-414A-AF97-8E026A566C0A}" destId="{CDD8D281-F7F6-4B89-A13C-42F3A56530C7}" srcOrd="3" destOrd="0" presId="urn:microsoft.com/office/officeart/2005/8/layout/lProcess2"/>
    <dgm:cxn modelId="{5169C4DA-7CB6-4CF0-9655-C29DF88D7EA9}" type="presParOf" srcId="{76D343A6-582B-414A-AF97-8E026A566C0A}" destId="{FDC1A3FF-A6A5-4623-B7D5-22AE14CDD616}" srcOrd="4" destOrd="0" presId="urn:microsoft.com/office/officeart/2005/8/layout/lProcess2"/>
    <dgm:cxn modelId="{4CAB23DC-3812-4818-9465-74FD1934127F}" type="presParOf" srcId="{FDC1A3FF-A6A5-4623-B7D5-22AE14CDD616}" destId="{68B1E493-1D65-459F-A0C2-56E858E85B66}" srcOrd="0" destOrd="0" presId="urn:microsoft.com/office/officeart/2005/8/layout/lProcess2"/>
    <dgm:cxn modelId="{B20AD0D7-4115-4232-AC1A-3FEDB313F99D}" type="presParOf" srcId="{FDC1A3FF-A6A5-4623-B7D5-22AE14CDD616}" destId="{50C63A1F-899B-4DC6-B8E0-DD1458269A8A}" srcOrd="1" destOrd="0" presId="urn:microsoft.com/office/officeart/2005/8/layout/lProcess2"/>
    <dgm:cxn modelId="{69245DA7-3F22-4F2E-9709-7EC96CA51801}" type="presParOf" srcId="{FDC1A3FF-A6A5-4623-B7D5-22AE14CDD616}" destId="{4C9504FF-A4D6-454E-9980-0FE03A39FBC8}" srcOrd="2" destOrd="0" presId="urn:microsoft.com/office/officeart/2005/8/layout/lProcess2"/>
    <dgm:cxn modelId="{E85001D8-3AF1-4E1F-8CB9-2972CEEFE27D}" type="presParOf" srcId="{4C9504FF-A4D6-454E-9980-0FE03A39FBC8}" destId="{6F6C669F-0CE1-4905-9003-0368F36891FF}" srcOrd="0" destOrd="0" presId="urn:microsoft.com/office/officeart/2005/8/layout/lProcess2"/>
    <dgm:cxn modelId="{C9CAC02F-D466-4477-B5C5-33B7BE5F53A2}" type="presParOf" srcId="{6F6C669F-0CE1-4905-9003-0368F36891FF}" destId="{6B516373-8F4E-4247-84A0-C21BE770394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39BE1C-2104-470C-A414-EC2211AA0309}" type="doc">
      <dgm:prSet loTypeId="urn:microsoft.com/office/officeart/2005/8/layout/cycle8" loCatId="cycle" qsTypeId="urn:microsoft.com/office/officeart/2005/8/quickstyle/simple2" qsCatId="simple" csTypeId="urn:microsoft.com/office/officeart/2005/8/colors/colorful5" csCatId="colorful" phldr="1"/>
      <dgm:spPr/>
    </dgm:pt>
    <dgm:pt modelId="{3B6E5EE6-C795-4423-A58F-69CDABC51713}">
      <dgm:prSet phldrT="[Testo]" custT="1"/>
      <dgm:spPr>
        <a:solidFill>
          <a:srgbClr val="C00000"/>
        </a:solidFill>
      </dgm:spPr>
      <dgm:t>
        <a:bodyPr/>
        <a:lstStyle/>
        <a:p>
          <a:endParaRPr lang="it-IT" sz="2800" dirty="0">
            <a:latin typeface="Montserrat" panose="00000500000000000000" pitchFamily="2" charset="0"/>
          </a:endParaRPr>
        </a:p>
      </dgm:t>
    </dgm:pt>
    <dgm:pt modelId="{42F93893-39D0-40B7-B74D-277F6E916ABF}" type="parTrans" cxnId="{D87F40A3-F238-4C35-BFC8-3705539E0E5B}">
      <dgm:prSet/>
      <dgm:spPr/>
      <dgm:t>
        <a:bodyPr/>
        <a:lstStyle/>
        <a:p>
          <a:endParaRPr lang="it-IT"/>
        </a:p>
      </dgm:t>
    </dgm:pt>
    <dgm:pt modelId="{9D3E0FC1-F89F-4C46-A363-FDCB4F2F101C}" type="sibTrans" cxnId="{D87F40A3-F238-4C35-BFC8-3705539E0E5B}">
      <dgm:prSet/>
      <dgm:spPr/>
      <dgm:t>
        <a:bodyPr/>
        <a:lstStyle/>
        <a:p>
          <a:endParaRPr lang="it-IT"/>
        </a:p>
      </dgm:t>
    </dgm:pt>
    <dgm:pt modelId="{647CA2B4-7A6D-46DB-9E4D-48EEBF0466E9}">
      <dgm:prSet phldrT="[Tes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600" b="1" dirty="0">
              <a:latin typeface="Montserrat" panose="00000500000000000000" pitchFamily="2" charset="0"/>
            </a:rPr>
            <a:t>Valutazione di conformità</a:t>
          </a:r>
        </a:p>
      </dgm:t>
    </dgm:pt>
    <dgm:pt modelId="{36D111E2-64E7-43F6-8F0F-B994F094BF72}" type="parTrans" cxnId="{A3508109-D672-439E-9DC3-3BD97AA66D4D}">
      <dgm:prSet/>
      <dgm:spPr/>
      <dgm:t>
        <a:bodyPr/>
        <a:lstStyle/>
        <a:p>
          <a:endParaRPr lang="it-IT"/>
        </a:p>
      </dgm:t>
    </dgm:pt>
    <dgm:pt modelId="{2C05A56E-EB9C-45AD-BF2C-96FA330A9DE0}" type="sibTrans" cxnId="{A3508109-D672-439E-9DC3-3BD97AA66D4D}">
      <dgm:prSet/>
      <dgm:spPr/>
      <dgm:t>
        <a:bodyPr/>
        <a:lstStyle/>
        <a:p>
          <a:endParaRPr lang="it-IT"/>
        </a:p>
      </dgm:t>
    </dgm:pt>
    <dgm:pt modelId="{B7153F6D-7646-4571-BE43-03F0E7A4AACA}">
      <dgm:prSet phldrT="[Testo]" custT="1"/>
      <dgm:spPr>
        <a:solidFill>
          <a:srgbClr val="25537D"/>
        </a:solidFill>
      </dgm:spPr>
      <dgm:t>
        <a:bodyPr/>
        <a:lstStyle/>
        <a:p>
          <a:endParaRPr lang="it-IT" sz="2400" dirty="0">
            <a:latin typeface="Montserrat" panose="00000500000000000000" pitchFamily="2" charset="0"/>
          </a:endParaRPr>
        </a:p>
      </dgm:t>
    </dgm:pt>
    <dgm:pt modelId="{64B9037B-2A07-4F84-9F3C-1F7A31FAF6F1}" type="parTrans" cxnId="{FD10D40E-FE39-4F0E-9CF4-908E31079A95}">
      <dgm:prSet/>
      <dgm:spPr/>
      <dgm:t>
        <a:bodyPr/>
        <a:lstStyle/>
        <a:p>
          <a:endParaRPr lang="it-IT"/>
        </a:p>
      </dgm:t>
    </dgm:pt>
    <dgm:pt modelId="{E2DEF3D3-78BF-4F1B-983A-FFF5FC41AB27}" type="sibTrans" cxnId="{FD10D40E-FE39-4F0E-9CF4-908E31079A95}">
      <dgm:prSet/>
      <dgm:spPr/>
      <dgm:t>
        <a:bodyPr/>
        <a:lstStyle/>
        <a:p>
          <a:endParaRPr lang="it-IT"/>
        </a:p>
      </dgm:t>
    </dgm:pt>
    <dgm:pt modelId="{CF60AF17-2693-4841-9F99-CF0B203FB9E5}" type="pres">
      <dgm:prSet presAssocID="{F639BE1C-2104-470C-A414-EC2211AA0309}" presName="compositeShape" presStyleCnt="0">
        <dgm:presLayoutVars>
          <dgm:chMax val="7"/>
          <dgm:dir/>
          <dgm:resizeHandles val="exact"/>
        </dgm:presLayoutVars>
      </dgm:prSet>
      <dgm:spPr/>
    </dgm:pt>
    <dgm:pt modelId="{01EFBA3F-5BCD-4B12-948E-731AAF05F99D}" type="pres">
      <dgm:prSet presAssocID="{F639BE1C-2104-470C-A414-EC2211AA0309}" presName="wedge1" presStyleLbl="node1" presStyleIdx="0" presStyleCnt="3" custAng="0"/>
      <dgm:spPr/>
    </dgm:pt>
    <dgm:pt modelId="{6B6B4F42-B28C-4500-9DE2-376D02BEDEAF}" type="pres">
      <dgm:prSet presAssocID="{F639BE1C-2104-470C-A414-EC2211AA0309}" presName="dummy1a" presStyleCnt="0"/>
      <dgm:spPr/>
    </dgm:pt>
    <dgm:pt modelId="{D6074D4B-FE7B-4C37-8D52-9492B6B729FA}" type="pres">
      <dgm:prSet presAssocID="{F639BE1C-2104-470C-A414-EC2211AA0309}" presName="dummy1b" presStyleCnt="0"/>
      <dgm:spPr/>
    </dgm:pt>
    <dgm:pt modelId="{AB6EBA45-5E05-4118-97BC-475403EF6194}" type="pres">
      <dgm:prSet presAssocID="{F639BE1C-2104-470C-A414-EC2211AA030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BB59183-170C-4B0B-830B-D9F7511DB731}" type="pres">
      <dgm:prSet presAssocID="{F639BE1C-2104-470C-A414-EC2211AA0309}" presName="wedge2" presStyleLbl="node1" presStyleIdx="1" presStyleCnt="3"/>
      <dgm:spPr/>
    </dgm:pt>
    <dgm:pt modelId="{528FF601-3F6E-4D64-BC8A-30C90BB4703A}" type="pres">
      <dgm:prSet presAssocID="{F639BE1C-2104-470C-A414-EC2211AA0309}" presName="dummy2a" presStyleCnt="0"/>
      <dgm:spPr/>
    </dgm:pt>
    <dgm:pt modelId="{0DF00F2D-5AED-4705-BD14-EE898B04962D}" type="pres">
      <dgm:prSet presAssocID="{F639BE1C-2104-470C-A414-EC2211AA0309}" presName="dummy2b" presStyleCnt="0"/>
      <dgm:spPr/>
    </dgm:pt>
    <dgm:pt modelId="{A7CB9F6D-AF2D-4014-871F-FFF5C41FEF4D}" type="pres">
      <dgm:prSet presAssocID="{F639BE1C-2104-470C-A414-EC2211AA030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D35326E-B659-4652-A21A-CB94694A07B0}" type="pres">
      <dgm:prSet presAssocID="{F639BE1C-2104-470C-A414-EC2211AA0309}" presName="wedge3" presStyleLbl="node1" presStyleIdx="2" presStyleCnt="3"/>
      <dgm:spPr/>
    </dgm:pt>
    <dgm:pt modelId="{37045EEE-BCF7-4AD0-9B56-96C7C7FF8399}" type="pres">
      <dgm:prSet presAssocID="{F639BE1C-2104-470C-A414-EC2211AA0309}" presName="dummy3a" presStyleCnt="0"/>
      <dgm:spPr/>
    </dgm:pt>
    <dgm:pt modelId="{BA08AEB0-4962-4848-8A5F-C0D6E1B6F250}" type="pres">
      <dgm:prSet presAssocID="{F639BE1C-2104-470C-A414-EC2211AA0309}" presName="dummy3b" presStyleCnt="0"/>
      <dgm:spPr/>
    </dgm:pt>
    <dgm:pt modelId="{1FC95987-EDF4-4798-B42C-48381A241948}" type="pres">
      <dgm:prSet presAssocID="{F639BE1C-2104-470C-A414-EC2211AA030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682A8A3-57C7-413D-906F-5AE6283B0CA0}" type="pres">
      <dgm:prSet presAssocID="{9D3E0FC1-F89F-4C46-A363-FDCB4F2F101C}" presName="arrowWedge1" presStyleLbl="fgSibTrans2D1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7DBBD5D7-EE5A-49F1-B27B-B9A19DC55505}" type="pres">
      <dgm:prSet presAssocID="{2C05A56E-EB9C-45AD-BF2C-96FA330A9DE0}" presName="arrowWedge2" presStyleLbl="fgSibTrans2D1" presStyleIdx="1" presStyleCnt="3"/>
      <dgm:spPr>
        <a:solidFill>
          <a:schemeClr val="accent6">
            <a:lumMod val="60000"/>
            <a:lumOff val="40000"/>
          </a:schemeClr>
        </a:solidFill>
      </dgm:spPr>
    </dgm:pt>
    <dgm:pt modelId="{A50F9867-A5CA-4DA2-9B5B-3EE828F11E67}" type="pres">
      <dgm:prSet presAssocID="{E2DEF3D3-78BF-4F1B-983A-FFF5FC41AB27}" presName="arrowWedge3" presStyleLbl="fgSibTrans2D1" presStyleIdx="2" presStyleCnt="3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A3508109-D672-439E-9DC3-3BD97AA66D4D}" srcId="{F639BE1C-2104-470C-A414-EC2211AA0309}" destId="{647CA2B4-7A6D-46DB-9E4D-48EEBF0466E9}" srcOrd="1" destOrd="0" parTransId="{36D111E2-64E7-43F6-8F0F-B994F094BF72}" sibTransId="{2C05A56E-EB9C-45AD-BF2C-96FA330A9DE0}"/>
    <dgm:cxn modelId="{F747670A-1259-4721-8531-460BAD92B203}" type="presOf" srcId="{B7153F6D-7646-4571-BE43-03F0E7A4AACA}" destId="{ED35326E-B659-4652-A21A-CB94694A07B0}" srcOrd="0" destOrd="0" presId="urn:microsoft.com/office/officeart/2005/8/layout/cycle8"/>
    <dgm:cxn modelId="{F544510A-3D39-45DA-A17B-AB0D4296F57A}" type="presOf" srcId="{3B6E5EE6-C795-4423-A58F-69CDABC51713}" destId="{AB6EBA45-5E05-4118-97BC-475403EF6194}" srcOrd="1" destOrd="0" presId="urn:microsoft.com/office/officeart/2005/8/layout/cycle8"/>
    <dgm:cxn modelId="{FD10D40E-FE39-4F0E-9CF4-908E31079A95}" srcId="{F639BE1C-2104-470C-A414-EC2211AA0309}" destId="{B7153F6D-7646-4571-BE43-03F0E7A4AACA}" srcOrd="2" destOrd="0" parTransId="{64B9037B-2A07-4F84-9F3C-1F7A31FAF6F1}" sibTransId="{E2DEF3D3-78BF-4F1B-983A-FFF5FC41AB27}"/>
    <dgm:cxn modelId="{A4102483-A450-41D2-9D2D-F2F1D3FC9737}" type="presOf" srcId="{3B6E5EE6-C795-4423-A58F-69CDABC51713}" destId="{01EFBA3F-5BCD-4B12-948E-731AAF05F99D}" srcOrd="0" destOrd="0" presId="urn:microsoft.com/office/officeart/2005/8/layout/cycle8"/>
    <dgm:cxn modelId="{657AF79E-600A-40B8-8ABC-49D3F4B0EA03}" type="presOf" srcId="{F639BE1C-2104-470C-A414-EC2211AA0309}" destId="{CF60AF17-2693-4841-9F99-CF0B203FB9E5}" srcOrd="0" destOrd="0" presId="urn:microsoft.com/office/officeart/2005/8/layout/cycle8"/>
    <dgm:cxn modelId="{D87F40A3-F238-4C35-BFC8-3705539E0E5B}" srcId="{F639BE1C-2104-470C-A414-EC2211AA0309}" destId="{3B6E5EE6-C795-4423-A58F-69CDABC51713}" srcOrd="0" destOrd="0" parTransId="{42F93893-39D0-40B7-B74D-277F6E916ABF}" sibTransId="{9D3E0FC1-F89F-4C46-A363-FDCB4F2F101C}"/>
    <dgm:cxn modelId="{BF8677DC-FE3B-44F3-A322-AE21F0ED75B6}" type="presOf" srcId="{B7153F6D-7646-4571-BE43-03F0E7A4AACA}" destId="{1FC95987-EDF4-4798-B42C-48381A241948}" srcOrd="1" destOrd="0" presId="urn:microsoft.com/office/officeart/2005/8/layout/cycle8"/>
    <dgm:cxn modelId="{9C2FCFDD-D610-4103-884B-736F17024BEF}" type="presOf" srcId="{647CA2B4-7A6D-46DB-9E4D-48EEBF0466E9}" destId="{A7CB9F6D-AF2D-4014-871F-FFF5C41FEF4D}" srcOrd="1" destOrd="0" presId="urn:microsoft.com/office/officeart/2005/8/layout/cycle8"/>
    <dgm:cxn modelId="{DBCEECFE-4F58-4D60-8ED9-8005547DF70B}" type="presOf" srcId="{647CA2B4-7A6D-46DB-9E4D-48EEBF0466E9}" destId="{7BB59183-170C-4B0B-830B-D9F7511DB731}" srcOrd="0" destOrd="0" presId="urn:microsoft.com/office/officeart/2005/8/layout/cycle8"/>
    <dgm:cxn modelId="{DEFDC863-3219-4B38-B786-6E9C11FDA48E}" type="presParOf" srcId="{CF60AF17-2693-4841-9F99-CF0B203FB9E5}" destId="{01EFBA3F-5BCD-4B12-948E-731AAF05F99D}" srcOrd="0" destOrd="0" presId="urn:microsoft.com/office/officeart/2005/8/layout/cycle8"/>
    <dgm:cxn modelId="{BC7D42D6-5FC3-45AB-BB30-E9C7ECC89E9C}" type="presParOf" srcId="{CF60AF17-2693-4841-9F99-CF0B203FB9E5}" destId="{6B6B4F42-B28C-4500-9DE2-376D02BEDEAF}" srcOrd="1" destOrd="0" presId="urn:microsoft.com/office/officeart/2005/8/layout/cycle8"/>
    <dgm:cxn modelId="{8050AC70-4076-49CB-B8D7-461A29872384}" type="presParOf" srcId="{CF60AF17-2693-4841-9F99-CF0B203FB9E5}" destId="{D6074D4B-FE7B-4C37-8D52-9492B6B729FA}" srcOrd="2" destOrd="0" presId="urn:microsoft.com/office/officeart/2005/8/layout/cycle8"/>
    <dgm:cxn modelId="{57026341-FF4E-4C78-812E-1C9619A70628}" type="presParOf" srcId="{CF60AF17-2693-4841-9F99-CF0B203FB9E5}" destId="{AB6EBA45-5E05-4118-97BC-475403EF6194}" srcOrd="3" destOrd="0" presId="urn:microsoft.com/office/officeart/2005/8/layout/cycle8"/>
    <dgm:cxn modelId="{FB5A4FF3-6219-4597-913C-5C65F52462EC}" type="presParOf" srcId="{CF60AF17-2693-4841-9F99-CF0B203FB9E5}" destId="{7BB59183-170C-4B0B-830B-D9F7511DB731}" srcOrd="4" destOrd="0" presId="urn:microsoft.com/office/officeart/2005/8/layout/cycle8"/>
    <dgm:cxn modelId="{39E88675-81D7-4A90-A203-B7774FCC5D37}" type="presParOf" srcId="{CF60AF17-2693-4841-9F99-CF0B203FB9E5}" destId="{528FF601-3F6E-4D64-BC8A-30C90BB4703A}" srcOrd="5" destOrd="0" presId="urn:microsoft.com/office/officeart/2005/8/layout/cycle8"/>
    <dgm:cxn modelId="{943825F6-FFB8-4DD3-B338-7DA7230FD74A}" type="presParOf" srcId="{CF60AF17-2693-4841-9F99-CF0B203FB9E5}" destId="{0DF00F2D-5AED-4705-BD14-EE898B04962D}" srcOrd="6" destOrd="0" presId="urn:microsoft.com/office/officeart/2005/8/layout/cycle8"/>
    <dgm:cxn modelId="{C687219C-FEE7-4FB4-9CCF-5BE397DD0C7C}" type="presParOf" srcId="{CF60AF17-2693-4841-9F99-CF0B203FB9E5}" destId="{A7CB9F6D-AF2D-4014-871F-FFF5C41FEF4D}" srcOrd="7" destOrd="0" presId="urn:microsoft.com/office/officeart/2005/8/layout/cycle8"/>
    <dgm:cxn modelId="{E5D21CF5-38A3-4BA7-922D-605A9FD92D6D}" type="presParOf" srcId="{CF60AF17-2693-4841-9F99-CF0B203FB9E5}" destId="{ED35326E-B659-4652-A21A-CB94694A07B0}" srcOrd="8" destOrd="0" presId="urn:microsoft.com/office/officeart/2005/8/layout/cycle8"/>
    <dgm:cxn modelId="{6132336B-2F42-48DD-B901-8BEE4ECE2245}" type="presParOf" srcId="{CF60AF17-2693-4841-9F99-CF0B203FB9E5}" destId="{37045EEE-BCF7-4AD0-9B56-96C7C7FF8399}" srcOrd="9" destOrd="0" presId="urn:microsoft.com/office/officeart/2005/8/layout/cycle8"/>
    <dgm:cxn modelId="{81CA09C5-5284-4D88-A779-A4BFC03E403A}" type="presParOf" srcId="{CF60AF17-2693-4841-9F99-CF0B203FB9E5}" destId="{BA08AEB0-4962-4848-8A5F-C0D6E1B6F250}" srcOrd="10" destOrd="0" presId="urn:microsoft.com/office/officeart/2005/8/layout/cycle8"/>
    <dgm:cxn modelId="{E4A704A4-20A3-4D30-BC01-11301F49AFE4}" type="presParOf" srcId="{CF60AF17-2693-4841-9F99-CF0B203FB9E5}" destId="{1FC95987-EDF4-4798-B42C-48381A241948}" srcOrd="11" destOrd="0" presId="urn:microsoft.com/office/officeart/2005/8/layout/cycle8"/>
    <dgm:cxn modelId="{D00D99EA-782A-41F6-98C3-7781472D539F}" type="presParOf" srcId="{CF60AF17-2693-4841-9F99-CF0B203FB9E5}" destId="{F682A8A3-57C7-413D-906F-5AE6283B0CA0}" srcOrd="12" destOrd="0" presId="urn:microsoft.com/office/officeart/2005/8/layout/cycle8"/>
    <dgm:cxn modelId="{1D5409A7-4858-47E8-9517-2BC93FEA4D48}" type="presParOf" srcId="{CF60AF17-2693-4841-9F99-CF0B203FB9E5}" destId="{7DBBD5D7-EE5A-49F1-B27B-B9A19DC55505}" srcOrd="13" destOrd="0" presId="urn:microsoft.com/office/officeart/2005/8/layout/cycle8"/>
    <dgm:cxn modelId="{E4007D76-05E3-49EB-BDD4-A827E3077245}" type="presParOf" srcId="{CF60AF17-2693-4841-9F99-CF0B203FB9E5}" destId="{A50F9867-A5CA-4DA2-9B5B-3EE828F11E6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4E68D1-8236-4A00-81E7-F41339493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1CD67C4-0F36-46C5-ADDA-5552B1F6BEB0}">
      <dgm:prSet phldrT="[Testo]" custT="1"/>
      <dgm:spPr>
        <a:solidFill>
          <a:srgbClr val="209C9F"/>
        </a:solidFill>
      </dgm:spPr>
      <dgm:t>
        <a:bodyPr/>
        <a:lstStyle/>
        <a:p>
          <a:r>
            <a:rPr lang="it-IT" sz="2000" b="1" dirty="0">
              <a:latin typeface="Montserrat" panose="00000500000000000000" pitchFamily="2" charset="0"/>
            </a:rPr>
            <a:t>Inchiesta Pubblica Finale - IPF (60 gg)</a:t>
          </a:r>
        </a:p>
      </dgm:t>
    </dgm:pt>
    <dgm:pt modelId="{F8EB0C1C-38D5-495B-9BD6-D8C6C253EF8A}" type="parTrans" cxnId="{889F4357-B8F4-4B9F-A2D4-13585F677B89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7FB8AC8E-AB47-49CA-A47E-8FD044ED8DF3}" type="sibTrans" cxnId="{889F4357-B8F4-4B9F-A2D4-13585F677B89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2BCE4BCD-D800-47AC-9AB2-118339F2BC5A}">
      <dgm:prSet phldrT="[Testo]" custT="1"/>
      <dgm:spPr/>
      <dgm:t>
        <a:bodyPr/>
        <a:lstStyle/>
        <a:p>
          <a:r>
            <a:rPr lang="it-IT" sz="1200" dirty="0">
              <a:latin typeface="Montserrat" panose="00000500000000000000" pitchFamily="2" charset="0"/>
            </a:rPr>
            <a:t>Bozza disponibile sul sito UNI per consultazione</a:t>
          </a:r>
        </a:p>
      </dgm:t>
    </dgm:pt>
    <dgm:pt modelId="{DED70B44-4B2C-4C4A-B01D-ADD2C259D44D}" type="parTrans" cxnId="{921D5CD1-6B77-4FA7-991E-8A56EC46D31B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2525F2BA-77E2-4411-BC4D-3EFF53337793}" type="sibTrans" cxnId="{921D5CD1-6B77-4FA7-991E-8A56EC46D31B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95D98F02-6A51-4DF6-ACC4-5BD833EF8CC1}">
      <dgm:prSet phldrT="[Testo]" custT="1"/>
      <dgm:spPr>
        <a:solidFill>
          <a:srgbClr val="209C9F"/>
        </a:solidFill>
      </dgm:spPr>
      <dgm:t>
        <a:bodyPr/>
        <a:lstStyle/>
        <a:p>
          <a:r>
            <a:rPr lang="it-IT" sz="2000" b="1" dirty="0">
              <a:latin typeface="Montserrat" panose="00000500000000000000" pitchFamily="2" charset="0"/>
            </a:rPr>
            <a:t>Gestione commenti</a:t>
          </a:r>
        </a:p>
      </dgm:t>
    </dgm:pt>
    <dgm:pt modelId="{E51D9133-27DD-46DE-A188-53FE23A30823}" type="parTrans" cxnId="{9D761B3C-96B5-4315-8F1E-302DF7834892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5DEA8CCF-BEE8-4919-86E9-3C911F158B84}" type="sibTrans" cxnId="{9D761B3C-96B5-4315-8F1E-302DF7834892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93373B31-300B-4B9E-B8F2-547D86BB5EC7}">
      <dgm:prSet phldrT="[Testo]" custT="1"/>
      <dgm:spPr/>
      <dgm:t>
        <a:bodyPr/>
        <a:lstStyle/>
        <a:p>
          <a:r>
            <a:rPr lang="it-IT" sz="1200" dirty="0">
              <a:latin typeface="Montserrat" panose="00000500000000000000" pitchFamily="2" charset="0"/>
            </a:rPr>
            <a:t>Coinvolgimento del Gruppo di Lavoro per l’elaborazione di risposte ai commenti</a:t>
          </a:r>
        </a:p>
      </dgm:t>
    </dgm:pt>
    <dgm:pt modelId="{1E700978-E337-4AA9-A710-6E84701F2A9F}" type="parTrans" cxnId="{711E90D4-A832-49AF-BCE6-15154BCEEEB9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68A037F3-8A74-4688-A70B-E2DC920DBAB2}" type="sibTrans" cxnId="{711E90D4-A832-49AF-BCE6-15154BCEEEB9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AC78C137-CD9D-4DEC-B954-BAA6299C22A3}">
      <dgm:prSet phldrT="[Testo]" custT="1"/>
      <dgm:spPr/>
      <dgm:t>
        <a:bodyPr/>
        <a:lstStyle/>
        <a:p>
          <a:r>
            <a:rPr lang="it-IT" sz="1200" dirty="0">
              <a:latin typeface="Montserrat" panose="00000500000000000000" pitchFamily="2" charset="0"/>
            </a:rPr>
            <a:t>Possibilità di invio commenti per chi non ha preso parte ai lavori</a:t>
          </a:r>
        </a:p>
      </dgm:t>
    </dgm:pt>
    <dgm:pt modelId="{EF445C43-04F2-4E21-A28E-86A81C8F465F}" type="parTrans" cxnId="{54795579-AD1F-4222-B4D8-5A78B232C05B}">
      <dgm:prSet/>
      <dgm:spPr/>
      <dgm:t>
        <a:bodyPr/>
        <a:lstStyle/>
        <a:p>
          <a:endParaRPr lang="it-IT"/>
        </a:p>
      </dgm:t>
    </dgm:pt>
    <dgm:pt modelId="{6EC4105D-F414-4255-A519-0FB4FFD9CD63}" type="sibTrans" cxnId="{54795579-AD1F-4222-B4D8-5A78B232C05B}">
      <dgm:prSet/>
      <dgm:spPr/>
      <dgm:t>
        <a:bodyPr/>
        <a:lstStyle/>
        <a:p>
          <a:endParaRPr lang="it-IT"/>
        </a:p>
      </dgm:t>
    </dgm:pt>
    <dgm:pt modelId="{FC7AFEC8-199A-4E24-B3BD-65470BED66E8}">
      <dgm:prSet phldrT="[Testo]" custT="1"/>
      <dgm:spPr/>
      <dgm:t>
        <a:bodyPr/>
        <a:lstStyle/>
        <a:p>
          <a:r>
            <a:rPr lang="it-IT" sz="1200" dirty="0">
              <a:latin typeface="Montserrat" panose="00000500000000000000" pitchFamily="2" charset="0"/>
            </a:rPr>
            <a:t>Approvazione del testo finale (eventualmente revisionato) da parte del Gruppo di Lavoro</a:t>
          </a:r>
        </a:p>
      </dgm:t>
    </dgm:pt>
    <dgm:pt modelId="{3A7AF139-C36F-4559-8254-707E2C09C8E7}" type="parTrans" cxnId="{9BC72C81-B9BE-4EB7-92E3-5E8F07B4F7E2}">
      <dgm:prSet/>
      <dgm:spPr/>
      <dgm:t>
        <a:bodyPr/>
        <a:lstStyle/>
        <a:p>
          <a:endParaRPr lang="it-IT"/>
        </a:p>
      </dgm:t>
    </dgm:pt>
    <dgm:pt modelId="{02AB8D2F-FEFC-4DEC-8427-CAC26593C7FE}" type="sibTrans" cxnId="{9BC72C81-B9BE-4EB7-92E3-5E8F07B4F7E2}">
      <dgm:prSet/>
      <dgm:spPr/>
      <dgm:t>
        <a:bodyPr/>
        <a:lstStyle/>
        <a:p>
          <a:endParaRPr lang="it-IT"/>
        </a:p>
      </dgm:t>
    </dgm:pt>
    <dgm:pt modelId="{27F699C3-30C8-4C50-B764-F3BC1AB060CE}">
      <dgm:prSet phldrT="[Testo]" custT="1"/>
      <dgm:spPr/>
      <dgm:t>
        <a:bodyPr/>
        <a:lstStyle/>
        <a:p>
          <a:r>
            <a:rPr lang="it-IT" sz="1200" dirty="0">
              <a:latin typeface="Montserrat" panose="00000500000000000000" pitchFamily="2" charset="0"/>
            </a:rPr>
            <a:t>Restituzione delle risposte ai mittenti</a:t>
          </a:r>
        </a:p>
      </dgm:t>
    </dgm:pt>
    <dgm:pt modelId="{77FB29E5-86F7-4C8B-BB33-0126211021CD}" type="parTrans" cxnId="{9B08D183-032D-4697-B153-0370ECD23FEE}">
      <dgm:prSet/>
      <dgm:spPr/>
      <dgm:t>
        <a:bodyPr/>
        <a:lstStyle/>
        <a:p>
          <a:endParaRPr lang="it-IT"/>
        </a:p>
      </dgm:t>
    </dgm:pt>
    <dgm:pt modelId="{CDB202F5-E4E3-4270-8EA8-4238181A449F}" type="sibTrans" cxnId="{9B08D183-032D-4697-B153-0370ECD23FEE}">
      <dgm:prSet/>
      <dgm:spPr/>
      <dgm:t>
        <a:bodyPr/>
        <a:lstStyle/>
        <a:p>
          <a:endParaRPr lang="it-IT"/>
        </a:p>
      </dgm:t>
    </dgm:pt>
    <dgm:pt modelId="{65A1E755-5F04-40CB-B2DC-EC0C06659DC7}">
      <dgm:prSet phldrT="[Testo]" custT="1"/>
      <dgm:spPr>
        <a:solidFill>
          <a:srgbClr val="209C9F"/>
        </a:solidFill>
      </dgm:spPr>
      <dgm:t>
        <a:bodyPr/>
        <a:lstStyle/>
        <a:p>
          <a:r>
            <a:rPr lang="it-IT" sz="2000" b="1" dirty="0">
              <a:latin typeface="Montserrat" panose="00000500000000000000" pitchFamily="2" charset="0"/>
            </a:rPr>
            <a:t>Pubblicazione</a:t>
          </a:r>
          <a:endParaRPr lang="it-IT" sz="2100" b="1" dirty="0">
            <a:latin typeface="Montserrat" panose="00000500000000000000" pitchFamily="2" charset="0"/>
          </a:endParaRPr>
        </a:p>
      </dgm:t>
    </dgm:pt>
    <dgm:pt modelId="{7078DBF6-FAAF-4BA7-8E01-911194D7E2EA}" type="parTrans" cxnId="{343511D4-7459-4E55-8035-6B6A3E58A463}">
      <dgm:prSet/>
      <dgm:spPr/>
      <dgm:t>
        <a:bodyPr/>
        <a:lstStyle/>
        <a:p>
          <a:endParaRPr lang="it-IT"/>
        </a:p>
      </dgm:t>
    </dgm:pt>
    <dgm:pt modelId="{7EE3F5D8-1C27-4AF8-891A-6DD598F3CE37}" type="sibTrans" cxnId="{343511D4-7459-4E55-8035-6B6A3E58A463}">
      <dgm:prSet/>
      <dgm:spPr/>
      <dgm:t>
        <a:bodyPr/>
        <a:lstStyle/>
        <a:p>
          <a:endParaRPr lang="it-IT"/>
        </a:p>
      </dgm:t>
    </dgm:pt>
    <dgm:pt modelId="{8AC3A501-1736-451A-A7CF-6838DDC16E39}">
      <dgm:prSet phldrT="[Testo]" custT="1"/>
      <dgm:spPr/>
      <dgm:t>
        <a:bodyPr/>
        <a:lstStyle/>
        <a:p>
          <a:r>
            <a:rPr lang="it-IT" sz="1200" dirty="0">
              <a:latin typeface="Montserrat" panose="00000500000000000000" pitchFamily="2" charset="0"/>
            </a:rPr>
            <a:t>Conclusione IPF: 5 gennaio 2025</a:t>
          </a:r>
          <a:endParaRPr lang="it-IT" sz="1400" dirty="0">
            <a:latin typeface="Montserrat" panose="00000500000000000000" pitchFamily="2" charset="0"/>
          </a:endParaRPr>
        </a:p>
      </dgm:t>
    </dgm:pt>
    <dgm:pt modelId="{E3ADA3A4-ABA1-47A2-BEC5-7FFE0A60F6C2}" type="parTrans" cxnId="{64ACAE4A-09D2-4BE5-944E-6B8ADEB34559}">
      <dgm:prSet/>
      <dgm:spPr/>
      <dgm:t>
        <a:bodyPr/>
        <a:lstStyle/>
        <a:p>
          <a:endParaRPr lang="it-IT"/>
        </a:p>
      </dgm:t>
    </dgm:pt>
    <dgm:pt modelId="{672B31A4-DDB4-442E-AD78-95E55CD3275A}" type="sibTrans" cxnId="{64ACAE4A-09D2-4BE5-944E-6B8ADEB34559}">
      <dgm:prSet/>
      <dgm:spPr/>
      <dgm:t>
        <a:bodyPr/>
        <a:lstStyle/>
        <a:p>
          <a:endParaRPr lang="it-IT"/>
        </a:p>
      </dgm:t>
    </dgm:pt>
    <dgm:pt modelId="{FEB11D22-E74A-470B-B540-84531C6EA71C}">
      <dgm:prSet phldrT="[Testo]" custT="1"/>
      <dgm:spPr/>
      <dgm:t>
        <a:bodyPr/>
        <a:lstStyle/>
        <a:p>
          <a:r>
            <a:rPr lang="it-IT" sz="1200" dirty="0">
              <a:latin typeface="Montserrat" panose="00000500000000000000" pitchFamily="2" charset="0"/>
            </a:rPr>
            <a:t>Ratifica della Commissione Tecnica</a:t>
          </a:r>
        </a:p>
      </dgm:t>
    </dgm:pt>
    <dgm:pt modelId="{74B8487A-D1CC-44B2-ABCB-3735D4E67A8E}" type="parTrans" cxnId="{0BA31116-0058-4F22-9E92-BC33F460F8F9}">
      <dgm:prSet/>
      <dgm:spPr/>
      <dgm:t>
        <a:bodyPr/>
        <a:lstStyle/>
        <a:p>
          <a:endParaRPr lang="it-IT"/>
        </a:p>
      </dgm:t>
    </dgm:pt>
    <dgm:pt modelId="{346A2FF4-2BAE-4D8D-AE48-E292D57AC899}" type="sibTrans" cxnId="{0BA31116-0058-4F22-9E92-BC33F460F8F9}">
      <dgm:prSet/>
      <dgm:spPr/>
      <dgm:t>
        <a:bodyPr/>
        <a:lstStyle/>
        <a:p>
          <a:endParaRPr lang="it-IT"/>
        </a:p>
      </dgm:t>
    </dgm:pt>
    <dgm:pt modelId="{BBD493B5-EF79-42BB-9DF6-430AE0651532}">
      <dgm:prSet phldrT="[Testo]" custT="1"/>
      <dgm:spPr/>
      <dgm:t>
        <a:bodyPr/>
        <a:lstStyle/>
        <a:p>
          <a:r>
            <a:rPr lang="it-IT" sz="1200" dirty="0">
              <a:latin typeface="Montserrat" panose="00000500000000000000" pitchFamily="2" charset="0"/>
            </a:rPr>
            <a:t>Pubblicazione a catalogo</a:t>
          </a:r>
          <a:endParaRPr lang="it-IT" sz="1400" dirty="0">
            <a:latin typeface="Montserrat" panose="00000500000000000000" pitchFamily="2" charset="0"/>
          </a:endParaRPr>
        </a:p>
      </dgm:t>
    </dgm:pt>
    <dgm:pt modelId="{F09F2940-63A2-44D6-8964-DF5EABD7113C}" type="parTrans" cxnId="{86F394A3-2020-4461-9A9E-D50B7EEF8CEC}">
      <dgm:prSet/>
      <dgm:spPr/>
      <dgm:t>
        <a:bodyPr/>
        <a:lstStyle/>
        <a:p>
          <a:endParaRPr lang="it-IT"/>
        </a:p>
      </dgm:t>
    </dgm:pt>
    <dgm:pt modelId="{AB85427F-8F58-4C41-9CDE-7234EB87D382}" type="sibTrans" cxnId="{86F394A3-2020-4461-9A9E-D50B7EEF8CEC}">
      <dgm:prSet/>
      <dgm:spPr/>
      <dgm:t>
        <a:bodyPr/>
        <a:lstStyle/>
        <a:p>
          <a:endParaRPr lang="it-IT"/>
        </a:p>
      </dgm:t>
    </dgm:pt>
    <dgm:pt modelId="{B01C0E00-7C44-47AA-8E23-1716881C8A79}" type="pres">
      <dgm:prSet presAssocID="{BD4E68D1-8236-4A00-81E7-F41339493F55}" presName="linear" presStyleCnt="0">
        <dgm:presLayoutVars>
          <dgm:animLvl val="lvl"/>
          <dgm:resizeHandles val="exact"/>
        </dgm:presLayoutVars>
      </dgm:prSet>
      <dgm:spPr/>
    </dgm:pt>
    <dgm:pt modelId="{667966EA-A2A7-4E17-88E8-62845EAF78CA}" type="pres">
      <dgm:prSet presAssocID="{61CD67C4-0F36-46C5-ADDA-5552B1F6BE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DD87D9-574D-4E78-B09D-D808351B1D88}" type="pres">
      <dgm:prSet presAssocID="{61CD67C4-0F36-46C5-ADDA-5552B1F6BEB0}" presName="childText" presStyleLbl="revTx" presStyleIdx="0" presStyleCnt="3">
        <dgm:presLayoutVars>
          <dgm:bulletEnabled val="1"/>
        </dgm:presLayoutVars>
      </dgm:prSet>
      <dgm:spPr/>
    </dgm:pt>
    <dgm:pt modelId="{7622D8FD-7BD6-4EC0-A91B-3E62A66DB928}" type="pres">
      <dgm:prSet presAssocID="{95D98F02-6A51-4DF6-ACC4-5BD833EF8C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B42AD7-D04B-4E4E-A2AB-644A92D9200B}" type="pres">
      <dgm:prSet presAssocID="{95D98F02-6A51-4DF6-ACC4-5BD833EF8CC1}" presName="childText" presStyleLbl="revTx" presStyleIdx="1" presStyleCnt="3">
        <dgm:presLayoutVars>
          <dgm:bulletEnabled val="1"/>
        </dgm:presLayoutVars>
      </dgm:prSet>
      <dgm:spPr/>
    </dgm:pt>
    <dgm:pt modelId="{09A7D6C2-816E-44B3-A04E-ACFF7F62EA5D}" type="pres">
      <dgm:prSet presAssocID="{65A1E755-5F04-40CB-B2DC-EC0C06659DC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19905E2-43C1-4223-A36B-372441C01B53}" type="pres">
      <dgm:prSet presAssocID="{65A1E755-5F04-40CB-B2DC-EC0C06659DC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0E84407-5C9C-4A1B-AABA-C059F07778BB}" type="presOf" srcId="{93373B31-300B-4B9E-B8F2-547D86BB5EC7}" destId="{F3B42AD7-D04B-4E4E-A2AB-644A92D9200B}" srcOrd="0" destOrd="0" presId="urn:microsoft.com/office/officeart/2005/8/layout/vList2"/>
    <dgm:cxn modelId="{13CB530B-F83A-449E-98E9-B77289FE4A9A}" type="presOf" srcId="{65A1E755-5F04-40CB-B2DC-EC0C06659DC7}" destId="{09A7D6C2-816E-44B3-A04E-ACFF7F62EA5D}" srcOrd="0" destOrd="0" presId="urn:microsoft.com/office/officeart/2005/8/layout/vList2"/>
    <dgm:cxn modelId="{5F32E812-4B01-4F53-9471-B5540E8800D6}" type="presOf" srcId="{AC78C137-CD9D-4DEC-B954-BAA6299C22A3}" destId="{89DD87D9-574D-4E78-B09D-D808351B1D88}" srcOrd="0" destOrd="1" presId="urn:microsoft.com/office/officeart/2005/8/layout/vList2"/>
    <dgm:cxn modelId="{0BA31116-0058-4F22-9E92-BC33F460F8F9}" srcId="{65A1E755-5F04-40CB-B2DC-EC0C06659DC7}" destId="{FEB11D22-E74A-470B-B540-84531C6EA71C}" srcOrd="1" destOrd="0" parTransId="{74B8487A-D1CC-44B2-ABCB-3735D4E67A8E}" sibTransId="{346A2FF4-2BAE-4D8D-AE48-E292D57AC899}"/>
    <dgm:cxn modelId="{05531D1F-3BC0-48C2-88F5-076EF0D84429}" type="presOf" srcId="{FEB11D22-E74A-470B-B540-84531C6EA71C}" destId="{A19905E2-43C1-4223-A36B-372441C01B53}" srcOrd="0" destOrd="1" presId="urn:microsoft.com/office/officeart/2005/8/layout/vList2"/>
    <dgm:cxn modelId="{9D761B3C-96B5-4315-8F1E-302DF7834892}" srcId="{BD4E68D1-8236-4A00-81E7-F41339493F55}" destId="{95D98F02-6A51-4DF6-ACC4-5BD833EF8CC1}" srcOrd="1" destOrd="0" parTransId="{E51D9133-27DD-46DE-A188-53FE23A30823}" sibTransId="{5DEA8CCF-BEE8-4919-86E9-3C911F158B84}"/>
    <dgm:cxn modelId="{781D1B40-0794-4077-8094-350B393FA683}" type="presOf" srcId="{61CD67C4-0F36-46C5-ADDA-5552B1F6BEB0}" destId="{667966EA-A2A7-4E17-88E8-62845EAF78CA}" srcOrd="0" destOrd="0" presId="urn:microsoft.com/office/officeart/2005/8/layout/vList2"/>
    <dgm:cxn modelId="{64ACAE4A-09D2-4BE5-944E-6B8ADEB34559}" srcId="{61CD67C4-0F36-46C5-ADDA-5552B1F6BEB0}" destId="{8AC3A501-1736-451A-A7CF-6838DDC16E39}" srcOrd="2" destOrd="0" parTransId="{E3ADA3A4-ABA1-47A2-BEC5-7FFE0A60F6C2}" sibTransId="{672B31A4-DDB4-442E-AD78-95E55CD3275A}"/>
    <dgm:cxn modelId="{358DB44C-7A38-4914-8F35-C44670DA9269}" type="presOf" srcId="{BBD493B5-EF79-42BB-9DF6-430AE0651532}" destId="{A19905E2-43C1-4223-A36B-372441C01B53}" srcOrd="0" destOrd="2" presId="urn:microsoft.com/office/officeart/2005/8/layout/vList2"/>
    <dgm:cxn modelId="{889F4357-B8F4-4B9F-A2D4-13585F677B89}" srcId="{BD4E68D1-8236-4A00-81E7-F41339493F55}" destId="{61CD67C4-0F36-46C5-ADDA-5552B1F6BEB0}" srcOrd="0" destOrd="0" parTransId="{F8EB0C1C-38D5-495B-9BD6-D8C6C253EF8A}" sibTransId="{7FB8AC8E-AB47-49CA-A47E-8FD044ED8DF3}"/>
    <dgm:cxn modelId="{54795579-AD1F-4222-B4D8-5A78B232C05B}" srcId="{61CD67C4-0F36-46C5-ADDA-5552B1F6BEB0}" destId="{AC78C137-CD9D-4DEC-B954-BAA6299C22A3}" srcOrd="1" destOrd="0" parTransId="{EF445C43-04F2-4E21-A28E-86A81C8F465F}" sibTransId="{6EC4105D-F414-4255-A519-0FB4FFD9CD63}"/>
    <dgm:cxn modelId="{9BC72C81-B9BE-4EB7-92E3-5E8F07B4F7E2}" srcId="{65A1E755-5F04-40CB-B2DC-EC0C06659DC7}" destId="{FC7AFEC8-199A-4E24-B3BD-65470BED66E8}" srcOrd="0" destOrd="0" parTransId="{3A7AF139-C36F-4559-8254-707E2C09C8E7}" sibTransId="{02AB8D2F-FEFC-4DEC-8427-CAC26593C7FE}"/>
    <dgm:cxn modelId="{60116782-A636-4131-AB49-4510C282D03E}" type="presOf" srcId="{8AC3A501-1736-451A-A7CF-6838DDC16E39}" destId="{89DD87D9-574D-4E78-B09D-D808351B1D88}" srcOrd="0" destOrd="2" presId="urn:microsoft.com/office/officeart/2005/8/layout/vList2"/>
    <dgm:cxn modelId="{9B08D183-032D-4697-B153-0370ECD23FEE}" srcId="{95D98F02-6A51-4DF6-ACC4-5BD833EF8CC1}" destId="{27F699C3-30C8-4C50-B764-F3BC1AB060CE}" srcOrd="1" destOrd="0" parTransId="{77FB29E5-86F7-4C8B-BB33-0126211021CD}" sibTransId="{CDB202F5-E4E3-4270-8EA8-4238181A449F}"/>
    <dgm:cxn modelId="{518CBC8A-265D-470C-B915-B5E0D76517D7}" type="presOf" srcId="{FC7AFEC8-199A-4E24-B3BD-65470BED66E8}" destId="{A19905E2-43C1-4223-A36B-372441C01B53}" srcOrd="0" destOrd="0" presId="urn:microsoft.com/office/officeart/2005/8/layout/vList2"/>
    <dgm:cxn modelId="{73ABEE99-3ADD-4E24-B56F-126233F52A17}" type="presOf" srcId="{95D98F02-6A51-4DF6-ACC4-5BD833EF8CC1}" destId="{7622D8FD-7BD6-4EC0-A91B-3E62A66DB928}" srcOrd="0" destOrd="0" presId="urn:microsoft.com/office/officeart/2005/8/layout/vList2"/>
    <dgm:cxn modelId="{86F394A3-2020-4461-9A9E-D50B7EEF8CEC}" srcId="{65A1E755-5F04-40CB-B2DC-EC0C06659DC7}" destId="{BBD493B5-EF79-42BB-9DF6-430AE0651532}" srcOrd="2" destOrd="0" parTransId="{F09F2940-63A2-44D6-8964-DF5EABD7113C}" sibTransId="{AB85427F-8F58-4C41-9CDE-7234EB87D382}"/>
    <dgm:cxn modelId="{6CFEF3BB-CB3B-42DA-9982-8E7732DCB945}" type="presOf" srcId="{27F699C3-30C8-4C50-B764-F3BC1AB060CE}" destId="{F3B42AD7-D04B-4E4E-A2AB-644A92D9200B}" srcOrd="0" destOrd="1" presId="urn:microsoft.com/office/officeart/2005/8/layout/vList2"/>
    <dgm:cxn modelId="{6EF876BC-8142-43BB-A476-7E749E256D3D}" type="presOf" srcId="{2BCE4BCD-D800-47AC-9AB2-118339F2BC5A}" destId="{89DD87D9-574D-4E78-B09D-D808351B1D88}" srcOrd="0" destOrd="0" presId="urn:microsoft.com/office/officeart/2005/8/layout/vList2"/>
    <dgm:cxn modelId="{00F56ACA-E637-40C9-B2CA-13FC88019556}" type="presOf" srcId="{BD4E68D1-8236-4A00-81E7-F41339493F55}" destId="{B01C0E00-7C44-47AA-8E23-1716881C8A79}" srcOrd="0" destOrd="0" presId="urn:microsoft.com/office/officeart/2005/8/layout/vList2"/>
    <dgm:cxn modelId="{921D5CD1-6B77-4FA7-991E-8A56EC46D31B}" srcId="{61CD67C4-0F36-46C5-ADDA-5552B1F6BEB0}" destId="{2BCE4BCD-D800-47AC-9AB2-118339F2BC5A}" srcOrd="0" destOrd="0" parTransId="{DED70B44-4B2C-4C4A-B01D-ADD2C259D44D}" sibTransId="{2525F2BA-77E2-4411-BC4D-3EFF53337793}"/>
    <dgm:cxn modelId="{343511D4-7459-4E55-8035-6B6A3E58A463}" srcId="{BD4E68D1-8236-4A00-81E7-F41339493F55}" destId="{65A1E755-5F04-40CB-B2DC-EC0C06659DC7}" srcOrd="2" destOrd="0" parTransId="{7078DBF6-FAAF-4BA7-8E01-911194D7E2EA}" sibTransId="{7EE3F5D8-1C27-4AF8-891A-6DD598F3CE37}"/>
    <dgm:cxn modelId="{711E90D4-A832-49AF-BCE6-15154BCEEEB9}" srcId="{95D98F02-6A51-4DF6-ACC4-5BD833EF8CC1}" destId="{93373B31-300B-4B9E-B8F2-547D86BB5EC7}" srcOrd="0" destOrd="0" parTransId="{1E700978-E337-4AA9-A710-6E84701F2A9F}" sibTransId="{68A037F3-8A74-4688-A70B-E2DC920DBAB2}"/>
    <dgm:cxn modelId="{784DB170-3DF7-461F-A1D7-5DFAE72EC89E}" type="presParOf" srcId="{B01C0E00-7C44-47AA-8E23-1716881C8A79}" destId="{667966EA-A2A7-4E17-88E8-62845EAF78CA}" srcOrd="0" destOrd="0" presId="urn:microsoft.com/office/officeart/2005/8/layout/vList2"/>
    <dgm:cxn modelId="{63130AEA-B13C-4071-B1F8-B11D0D527E7A}" type="presParOf" srcId="{B01C0E00-7C44-47AA-8E23-1716881C8A79}" destId="{89DD87D9-574D-4E78-B09D-D808351B1D88}" srcOrd="1" destOrd="0" presId="urn:microsoft.com/office/officeart/2005/8/layout/vList2"/>
    <dgm:cxn modelId="{5B81DF13-0E02-4080-8B68-9FD6938F144A}" type="presParOf" srcId="{B01C0E00-7C44-47AA-8E23-1716881C8A79}" destId="{7622D8FD-7BD6-4EC0-A91B-3E62A66DB928}" srcOrd="2" destOrd="0" presId="urn:microsoft.com/office/officeart/2005/8/layout/vList2"/>
    <dgm:cxn modelId="{FBAC5F9A-00CE-4675-8DED-ED9C5DC28B46}" type="presParOf" srcId="{B01C0E00-7C44-47AA-8E23-1716881C8A79}" destId="{F3B42AD7-D04B-4E4E-A2AB-644A92D9200B}" srcOrd="3" destOrd="0" presId="urn:microsoft.com/office/officeart/2005/8/layout/vList2"/>
    <dgm:cxn modelId="{D82DD18A-BF51-4BA6-99F3-98C7102A768E}" type="presParOf" srcId="{B01C0E00-7C44-47AA-8E23-1716881C8A79}" destId="{09A7D6C2-816E-44B3-A04E-ACFF7F62EA5D}" srcOrd="4" destOrd="0" presId="urn:microsoft.com/office/officeart/2005/8/layout/vList2"/>
    <dgm:cxn modelId="{278371CF-5740-46A1-8C17-625971E2A3CB}" type="presParOf" srcId="{B01C0E00-7C44-47AA-8E23-1716881C8A79}" destId="{A19905E2-43C1-4223-A36B-372441C01B5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F3920-5D93-47D7-BBFA-AFA9101D1AB5}">
      <dsp:nvSpPr>
        <dsp:cNvPr id="0" name=""/>
        <dsp:cNvSpPr/>
      </dsp:nvSpPr>
      <dsp:spPr>
        <a:xfrm>
          <a:off x="-3166728" y="-393362"/>
          <a:ext cx="3910540" cy="3910540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9050" cap="flat" cmpd="sng" algn="ctr">
          <a:solidFill>
            <a:srgbClr val="3399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30A98-77D6-47EF-AFF6-D858605E6416}">
      <dsp:nvSpPr>
        <dsp:cNvPr id="0" name=""/>
        <dsp:cNvSpPr/>
      </dsp:nvSpPr>
      <dsp:spPr>
        <a:xfrm>
          <a:off x="595932" y="401270"/>
          <a:ext cx="1291969" cy="58031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0628" tIns="40640" rIns="40640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ysClr val="window" lastClr="FFFFFF"/>
              </a:solidFill>
              <a:latin typeface="Montserrat Light" panose="00000400000000000000" pitchFamily="2" charset="0"/>
              <a:ea typeface="+mn-ea"/>
              <a:cs typeface="+mn-cs"/>
            </a:rPr>
            <a:t>Norma tecnica</a:t>
          </a:r>
        </a:p>
      </dsp:txBody>
      <dsp:txXfrm>
        <a:off x="595932" y="401270"/>
        <a:ext cx="1291969" cy="580318"/>
      </dsp:txXfrm>
    </dsp:sp>
    <dsp:sp modelId="{5ED42D44-0318-40BA-A3EB-D08DC84C2BFA}">
      <dsp:nvSpPr>
        <dsp:cNvPr id="0" name=""/>
        <dsp:cNvSpPr/>
      </dsp:nvSpPr>
      <dsp:spPr>
        <a:xfrm>
          <a:off x="155736" y="328730"/>
          <a:ext cx="725398" cy="7253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3399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7AF4A-4D25-4516-9874-2DAB27B0C971}">
      <dsp:nvSpPr>
        <dsp:cNvPr id="0" name=""/>
        <dsp:cNvSpPr/>
      </dsp:nvSpPr>
      <dsp:spPr>
        <a:xfrm>
          <a:off x="941584" y="1271748"/>
          <a:ext cx="1217624" cy="58031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0628" tIns="30480" rIns="30480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ysClr val="window" lastClr="FFFFFF"/>
              </a:solidFill>
              <a:latin typeface="Montserrat Light" panose="00000400000000000000" pitchFamily="2" charset="0"/>
              <a:ea typeface="+mn-ea"/>
              <a:cs typeface="+mn-cs"/>
            </a:rPr>
            <a:t>Specifica tecnica</a:t>
          </a:r>
        </a:p>
      </dsp:txBody>
      <dsp:txXfrm>
        <a:off x="941584" y="1271748"/>
        <a:ext cx="1217624" cy="580318"/>
      </dsp:txXfrm>
    </dsp:sp>
    <dsp:sp modelId="{821C8C3F-63FF-41CE-AE24-D58E6142D8AC}">
      <dsp:nvSpPr>
        <dsp:cNvPr id="0" name=""/>
        <dsp:cNvSpPr/>
      </dsp:nvSpPr>
      <dsp:spPr>
        <a:xfrm>
          <a:off x="366682" y="1199208"/>
          <a:ext cx="725398" cy="7253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3399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9ED54-923B-4DCF-AD96-B6806CBBD287}">
      <dsp:nvSpPr>
        <dsp:cNvPr id="0" name=""/>
        <dsp:cNvSpPr/>
      </dsp:nvSpPr>
      <dsp:spPr>
        <a:xfrm>
          <a:off x="457046" y="2142226"/>
          <a:ext cx="1424609" cy="58031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0628" tIns="35560" rIns="35560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ysClr val="window" lastClr="FFFFFF"/>
              </a:solidFill>
              <a:latin typeface="Montserrat Light" panose="00000400000000000000" pitchFamily="2" charset="0"/>
              <a:ea typeface="+mn-ea"/>
              <a:cs typeface="+mn-cs"/>
            </a:rPr>
            <a:t>Rapporto tecnico</a:t>
          </a:r>
        </a:p>
      </dsp:txBody>
      <dsp:txXfrm>
        <a:off x="457046" y="2142226"/>
        <a:ext cx="1424609" cy="580318"/>
      </dsp:txXfrm>
    </dsp:sp>
    <dsp:sp modelId="{1B08C308-FDAB-4AB1-A27F-4704DEE444F0}">
      <dsp:nvSpPr>
        <dsp:cNvPr id="0" name=""/>
        <dsp:cNvSpPr/>
      </dsp:nvSpPr>
      <dsp:spPr>
        <a:xfrm>
          <a:off x="155736" y="2069686"/>
          <a:ext cx="725398" cy="72539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3399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90703-B219-4408-B73D-3FF66E52F548}">
      <dsp:nvSpPr>
        <dsp:cNvPr id="0" name=""/>
        <dsp:cNvSpPr/>
      </dsp:nvSpPr>
      <dsp:spPr>
        <a:xfrm>
          <a:off x="0" y="0"/>
          <a:ext cx="2991050" cy="3893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  "/>
              <a:ea typeface="+mn-ea"/>
              <a:cs typeface="+mn-cs"/>
            </a:rPr>
            <a:t>0. Introduzione </a:t>
          </a:r>
        </a:p>
      </dsp:txBody>
      <dsp:txXfrm>
        <a:off x="648550" y="11404"/>
        <a:ext cx="2331095" cy="366557"/>
      </dsp:txXfrm>
    </dsp:sp>
    <dsp:sp modelId="{9B864126-9620-4EDD-A676-48836AA4F624}">
      <dsp:nvSpPr>
        <dsp:cNvPr id="0" name=""/>
        <dsp:cNvSpPr/>
      </dsp:nvSpPr>
      <dsp:spPr>
        <a:xfrm>
          <a:off x="38936" y="38936"/>
          <a:ext cx="598210" cy="311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5FD46-C7C8-476A-804D-AE03E7911F1E}">
      <dsp:nvSpPr>
        <dsp:cNvPr id="0" name=""/>
        <dsp:cNvSpPr/>
      </dsp:nvSpPr>
      <dsp:spPr>
        <a:xfrm>
          <a:off x="0" y="428301"/>
          <a:ext cx="2991050" cy="3893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  "/>
              <a:ea typeface="+mn-ea"/>
              <a:cs typeface="+mn-cs"/>
            </a:rPr>
            <a:t>1. Scopo e campo di applicazione</a:t>
          </a:r>
        </a:p>
      </dsp:txBody>
      <dsp:txXfrm>
        <a:off x="648550" y="439705"/>
        <a:ext cx="2331095" cy="366557"/>
      </dsp:txXfrm>
    </dsp:sp>
    <dsp:sp modelId="{BF50B145-1DCF-4068-B3DC-2E3B417AD1A2}">
      <dsp:nvSpPr>
        <dsp:cNvPr id="0" name=""/>
        <dsp:cNvSpPr/>
      </dsp:nvSpPr>
      <dsp:spPr>
        <a:xfrm>
          <a:off x="38936" y="467238"/>
          <a:ext cx="598210" cy="311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5B14A-E748-4691-B455-EB2D10F1A635}">
      <dsp:nvSpPr>
        <dsp:cNvPr id="0" name=""/>
        <dsp:cNvSpPr/>
      </dsp:nvSpPr>
      <dsp:spPr>
        <a:xfrm>
          <a:off x="0" y="856603"/>
          <a:ext cx="2991050" cy="3893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  "/>
              <a:ea typeface="+mn-ea"/>
              <a:cs typeface="+mn-cs"/>
            </a:rPr>
            <a:t>2. Riferimenti normativi</a:t>
          </a:r>
        </a:p>
      </dsp:txBody>
      <dsp:txXfrm>
        <a:off x="648550" y="868007"/>
        <a:ext cx="2331095" cy="366557"/>
      </dsp:txXfrm>
    </dsp:sp>
    <dsp:sp modelId="{21A74EAE-6420-4C3E-A425-306B41D321BB}">
      <dsp:nvSpPr>
        <dsp:cNvPr id="0" name=""/>
        <dsp:cNvSpPr/>
      </dsp:nvSpPr>
      <dsp:spPr>
        <a:xfrm>
          <a:off x="38936" y="895540"/>
          <a:ext cx="598210" cy="311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72F35-2C9E-4927-8D88-428EDDB20009}">
      <dsp:nvSpPr>
        <dsp:cNvPr id="0" name=""/>
        <dsp:cNvSpPr/>
      </dsp:nvSpPr>
      <dsp:spPr>
        <a:xfrm>
          <a:off x="0" y="1284905"/>
          <a:ext cx="2991050" cy="3893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  "/>
              <a:ea typeface="+mn-ea"/>
              <a:cs typeface="+mn-cs"/>
            </a:rPr>
            <a:t>3. Termini e definizioni</a:t>
          </a:r>
        </a:p>
      </dsp:txBody>
      <dsp:txXfrm>
        <a:off x="648550" y="1296309"/>
        <a:ext cx="2331095" cy="366557"/>
      </dsp:txXfrm>
    </dsp:sp>
    <dsp:sp modelId="{F01E19B3-1556-428F-9EDD-031979F5A18F}">
      <dsp:nvSpPr>
        <dsp:cNvPr id="0" name=""/>
        <dsp:cNvSpPr/>
      </dsp:nvSpPr>
      <dsp:spPr>
        <a:xfrm>
          <a:off x="38936" y="1323841"/>
          <a:ext cx="598210" cy="311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D02FF-D693-4E0A-B6C0-8197C0C7F74D}">
      <dsp:nvSpPr>
        <dsp:cNvPr id="0" name=""/>
        <dsp:cNvSpPr/>
      </dsp:nvSpPr>
      <dsp:spPr>
        <a:xfrm>
          <a:off x="0" y="1713207"/>
          <a:ext cx="2991050" cy="3893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  "/>
              <a:ea typeface="+mn-ea"/>
              <a:cs typeface="+mn-cs"/>
            </a:rPr>
            <a:t>4. Compiti e attività specifiche</a:t>
          </a:r>
        </a:p>
      </dsp:txBody>
      <dsp:txXfrm>
        <a:off x="648550" y="1724611"/>
        <a:ext cx="2331095" cy="366557"/>
      </dsp:txXfrm>
    </dsp:sp>
    <dsp:sp modelId="{D6B5C524-991C-4831-9B12-FAC62C6125E2}">
      <dsp:nvSpPr>
        <dsp:cNvPr id="0" name=""/>
        <dsp:cNvSpPr/>
      </dsp:nvSpPr>
      <dsp:spPr>
        <a:xfrm>
          <a:off x="38936" y="1752143"/>
          <a:ext cx="598210" cy="311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08B8C-C1FA-4146-A79F-BF4613578C05}">
      <dsp:nvSpPr>
        <dsp:cNvPr id="0" name=""/>
        <dsp:cNvSpPr/>
      </dsp:nvSpPr>
      <dsp:spPr>
        <a:xfrm>
          <a:off x="0" y="2141509"/>
          <a:ext cx="2991050" cy="3893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100" b="1" kern="1200" dirty="0">
              <a:solidFill>
                <a:schemeClr val="tx1"/>
              </a:solidFill>
              <a:latin typeface="Montserrat  "/>
              <a:ea typeface="+mn-ea"/>
              <a:cs typeface="+mn-cs"/>
            </a:rPr>
            <a:t>5. Conoscenze, abilità, autonomia e responsabilità</a:t>
          </a:r>
        </a:p>
      </dsp:txBody>
      <dsp:txXfrm>
        <a:off x="648550" y="2152913"/>
        <a:ext cx="2331095" cy="366557"/>
      </dsp:txXfrm>
    </dsp:sp>
    <dsp:sp modelId="{8A0C511C-B18F-4837-9773-2DF7B74CC020}">
      <dsp:nvSpPr>
        <dsp:cNvPr id="0" name=""/>
        <dsp:cNvSpPr/>
      </dsp:nvSpPr>
      <dsp:spPr>
        <a:xfrm>
          <a:off x="38936" y="2180445"/>
          <a:ext cx="598210" cy="311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177BC-AA5B-4F41-99CC-2F82D69731F1}">
      <dsp:nvSpPr>
        <dsp:cNvPr id="0" name=""/>
        <dsp:cNvSpPr/>
      </dsp:nvSpPr>
      <dsp:spPr>
        <a:xfrm>
          <a:off x="0" y="2569810"/>
          <a:ext cx="2991050" cy="3893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 err="1">
              <a:solidFill>
                <a:schemeClr val="tx1"/>
              </a:solidFill>
              <a:latin typeface="Montserrat  "/>
              <a:ea typeface="+mn-ea"/>
              <a:cs typeface="+mn-cs"/>
            </a:rPr>
            <a:t>App</a:t>
          </a:r>
          <a:r>
            <a:rPr lang="it-IT" sz="1100" b="1" kern="1200" dirty="0">
              <a:solidFill>
                <a:schemeClr val="tx1"/>
              </a:solidFill>
              <a:latin typeface="Montserrat  "/>
              <a:ea typeface="+mn-ea"/>
              <a:cs typeface="+mn-cs"/>
            </a:rPr>
            <a:t>. A - Elementi per la valutazione della conformità</a:t>
          </a:r>
        </a:p>
      </dsp:txBody>
      <dsp:txXfrm>
        <a:off x="648550" y="2581214"/>
        <a:ext cx="2331095" cy="366557"/>
      </dsp:txXfrm>
    </dsp:sp>
    <dsp:sp modelId="{25AB29E9-BF87-4D40-B9B4-283FD33A441D}">
      <dsp:nvSpPr>
        <dsp:cNvPr id="0" name=""/>
        <dsp:cNvSpPr/>
      </dsp:nvSpPr>
      <dsp:spPr>
        <a:xfrm>
          <a:off x="38936" y="2608747"/>
          <a:ext cx="598210" cy="311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097EA-6B06-4533-8A40-8FAA6B62FC60}">
      <dsp:nvSpPr>
        <dsp:cNvPr id="0" name=""/>
        <dsp:cNvSpPr/>
      </dsp:nvSpPr>
      <dsp:spPr>
        <a:xfrm>
          <a:off x="0" y="3000305"/>
          <a:ext cx="2991050" cy="3893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>
              <a:solidFill>
                <a:schemeClr val="tx1"/>
              </a:solidFill>
              <a:latin typeface="Montserrat  "/>
              <a:ea typeface="+mn-ea"/>
              <a:cs typeface="+mn-cs"/>
            </a:rPr>
            <a:t>App. B - Aspetti etici e deontologici applicabili </a:t>
          </a:r>
        </a:p>
      </dsp:txBody>
      <dsp:txXfrm>
        <a:off x="648550" y="3011709"/>
        <a:ext cx="2331095" cy="366557"/>
      </dsp:txXfrm>
    </dsp:sp>
    <dsp:sp modelId="{4236A26D-CD6D-4118-8D77-E37A02E12212}">
      <dsp:nvSpPr>
        <dsp:cNvPr id="0" name=""/>
        <dsp:cNvSpPr/>
      </dsp:nvSpPr>
      <dsp:spPr>
        <a:xfrm>
          <a:off x="38936" y="3037049"/>
          <a:ext cx="598210" cy="311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C744D-CDDE-4BAC-BE33-3FFEF3D60916}">
      <dsp:nvSpPr>
        <dsp:cNvPr id="0" name=""/>
        <dsp:cNvSpPr/>
      </dsp:nvSpPr>
      <dsp:spPr>
        <a:xfrm>
          <a:off x="2176130" y="35438"/>
          <a:ext cx="1514319" cy="2312998"/>
        </a:xfrm>
        <a:custGeom>
          <a:avLst/>
          <a:gdLst/>
          <a:ahLst/>
          <a:cxnLst/>
          <a:rect l="0" t="0" r="0" b="0"/>
          <a:pathLst>
            <a:path>
              <a:moveTo>
                <a:pt x="0" y="2312998"/>
              </a:moveTo>
              <a:lnTo>
                <a:pt x="1514319" y="0"/>
              </a:lnTo>
            </a:path>
          </a:pathLst>
        </a:custGeom>
        <a:noFill/>
        <a:ln w="12700" cap="flat" cmpd="sng" algn="ctr">
          <a:solidFill>
            <a:srgbClr val="2654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97B43-0AC2-443E-9EFE-241859085BB1}">
      <dsp:nvSpPr>
        <dsp:cNvPr id="0" name=""/>
        <dsp:cNvSpPr/>
      </dsp:nvSpPr>
      <dsp:spPr>
        <a:xfrm>
          <a:off x="2130410" y="35438"/>
          <a:ext cx="91440" cy="2312998"/>
        </a:xfrm>
        <a:custGeom>
          <a:avLst/>
          <a:gdLst/>
          <a:ahLst/>
          <a:cxnLst/>
          <a:rect l="0" t="0" r="0" b="0"/>
          <a:pathLst>
            <a:path>
              <a:moveTo>
                <a:pt x="45720" y="2312998"/>
              </a:moveTo>
              <a:lnTo>
                <a:pt x="45720" y="0"/>
              </a:lnTo>
            </a:path>
          </a:pathLst>
        </a:custGeom>
        <a:noFill/>
        <a:ln w="12700" cap="flat" cmpd="sng" algn="ctr">
          <a:solidFill>
            <a:srgbClr val="2654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3504D-5DDD-4B1D-8DAC-8B5F3116B976}">
      <dsp:nvSpPr>
        <dsp:cNvPr id="0" name=""/>
        <dsp:cNvSpPr/>
      </dsp:nvSpPr>
      <dsp:spPr>
        <a:xfrm>
          <a:off x="641566" y="35438"/>
          <a:ext cx="1534564" cy="2312998"/>
        </a:xfrm>
        <a:custGeom>
          <a:avLst/>
          <a:gdLst/>
          <a:ahLst/>
          <a:cxnLst/>
          <a:rect l="0" t="0" r="0" b="0"/>
          <a:pathLst>
            <a:path>
              <a:moveTo>
                <a:pt x="1534564" y="2312998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rgbClr val="2654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69412-C9CC-4CF7-80B1-1ED747F0CCAA}">
      <dsp:nvSpPr>
        <dsp:cNvPr id="0" name=""/>
        <dsp:cNvSpPr/>
      </dsp:nvSpPr>
      <dsp:spPr>
        <a:xfrm>
          <a:off x="1539920" y="1712227"/>
          <a:ext cx="1272420" cy="636210"/>
        </a:xfrm>
        <a:prstGeom prst="rect">
          <a:avLst/>
        </a:prstGeom>
        <a:solidFill>
          <a:srgbClr val="D2DEEF"/>
        </a:solidFill>
        <a:ln w="12700" cap="flat" cmpd="sng" algn="ctr">
          <a:solidFill>
            <a:srgbClr val="2654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solidFill>
                <a:srgbClr val="26547B"/>
              </a:solidFill>
              <a:latin typeface="Montserrat" panose="00000500000000000000" pitchFamily="2" charset="0"/>
            </a:rPr>
            <a:t>Chief</a:t>
          </a:r>
          <a:r>
            <a:rPr lang="it-IT" sz="1800" kern="1200" dirty="0">
              <a:solidFill>
                <a:srgbClr val="26547B"/>
              </a:solidFill>
              <a:latin typeface="Montserrat" panose="00000500000000000000" pitchFamily="2" charset="0"/>
            </a:rPr>
            <a:t> FMT </a:t>
          </a:r>
          <a:r>
            <a:rPr lang="it-IT" sz="1800" kern="1200" dirty="0" err="1">
              <a:solidFill>
                <a:srgbClr val="26547B"/>
              </a:solidFill>
              <a:latin typeface="Montserrat" panose="00000500000000000000" pitchFamily="2" charset="0"/>
            </a:rPr>
            <a:t>Officer</a:t>
          </a:r>
          <a:endParaRPr lang="it-IT" sz="1800" kern="1200" dirty="0">
            <a:solidFill>
              <a:srgbClr val="26547B"/>
            </a:solidFill>
            <a:latin typeface="Montserrat" panose="00000500000000000000" pitchFamily="2" charset="0"/>
          </a:endParaRPr>
        </a:p>
      </dsp:txBody>
      <dsp:txXfrm>
        <a:off x="1539920" y="1712227"/>
        <a:ext cx="1272420" cy="636210"/>
      </dsp:txXfrm>
    </dsp:sp>
    <dsp:sp modelId="{0A68741B-4E49-4DE2-BBC3-5976328DB943}">
      <dsp:nvSpPr>
        <dsp:cNvPr id="0" name=""/>
        <dsp:cNvSpPr/>
      </dsp:nvSpPr>
      <dsp:spPr>
        <a:xfrm>
          <a:off x="5356" y="35438"/>
          <a:ext cx="1272420" cy="636210"/>
        </a:xfrm>
        <a:prstGeom prst="rect">
          <a:avLst/>
        </a:prstGeom>
        <a:solidFill>
          <a:srgbClr val="D2DEEF"/>
        </a:solidFill>
        <a:ln w="12700" cap="flat" cmpd="sng" algn="ctr">
          <a:solidFill>
            <a:srgbClr val="2746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26547B"/>
              </a:solidFill>
              <a:latin typeface="Montserrat" panose="00000500000000000000" pitchFamily="2" charset="0"/>
            </a:rPr>
            <a:t>Fleet Manager</a:t>
          </a:r>
        </a:p>
      </dsp:txBody>
      <dsp:txXfrm>
        <a:off x="5356" y="35438"/>
        <a:ext cx="1272420" cy="636210"/>
      </dsp:txXfrm>
    </dsp:sp>
    <dsp:sp modelId="{23A63F69-B321-4341-BAA4-C7DF7E653881}">
      <dsp:nvSpPr>
        <dsp:cNvPr id="0" name=""/>
        <dsp:cNvSpPr/>
      </dsp:nvSpPr>
      <dsp:spPr>
        <a:xfrm>
          <a:off x="1539920" y="35438"/>
          <a:ext cx="1272420" cy="636210"/>
        </a:xfrm>
        <a:prstGeom prst="rect">
          <a:avLst/>
        </a:prstGeom>
        <a:solidFill>
          <a:srgbClr val="D2DEEF"/>
        </a:solidFill>
        <a:ln w="12700" cap="flat" cmpd="sng" algn="ctr">
          <a:solidFill>
            <a:srgbClr val="2654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solidFill>
                <a:srgbClr val="26547B"/>
              </a:solidFill>
              <a:latin typeface="Montserrat" panose="00000500000000000000" pitchFamily="2" charset="0"/>
            </a:rPr>
            <a:t>Mobility</a:t>
          </a:r>
          <a:r>
            <a:rPr lang="it-IT" sz="1800" kern="1200" dirty="0">
              <a:solidFill>
                <a:srgbClr val="26547B"/>
              </a:solidFill>
              <a:latin typeface="Montserrat" panose="00000500000000000000" pitchFamily="2" charset="0"/>
            </a:rPr>
            <a:t> Manager </a:t>
          </a:r>
        </a:p>
      </dsp:txBody>
      <dsp:txXfrm>
        <a:off x="1539920" y="35438"/>
        <a:ext cx="1272420" cy="636210"/>
      </dsp:txXfrm>
    </dsp:sp>
    <dsp:sp modelId="{5FEEDD26-A179-497C-9D18-4BDA5E765AA9}">
      <dsp:nvSpPr>
        <dsp:cNvPr id="0" name=""/>
        <dsp:cNvSpPr/>
      </dsp:nvSpPr>
      <dsp:spPr>
        <a:xfrm>
          <a:off x="3054240" y="35438"/>
          <a:ext cx="1272420" cy="636210"/>
        </a:xfrm>
        <a:prstGeom prst="rect">
          <a:avLst/>
        </a:prstGeom>
        <a:solidFill>
          <a:srgbClr val="D2DEEF"/>
        </a:solidFill>
        <a:ln w="12700" cap="flat" cmpd="sng" algn="ctr">
          <a:solidFill>
            <a:srgbClr val="2654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rgbClr val="26547B"/>
              </a:solidFill>
              <a:latin typeface="Montserrat" panose="00000500000000000000" pitchFamily="2" charset="0"/>
            </a:rPr>
            <a:t>Travel Manager</a:t>
          </a:r>
        </a:p>
      </dsp:txBody>
      <dsp:txXfrm>
        <a:off x="3054240" y="35438"/>
        <a:ext cx="1272420" cy="6362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F28A7-896E-4FFF-A52D-09E07CCA4CCA}">
      <dsp:nvSpPr>
        <dsp:cNvPr id="0" name=""/>
        <dsp:cNvSpPr/>
      </dsp:nvSpPr>
      <dsp:spPr>
        <a:xfrm>
          <a:off x="759" y="0"/>
          <a:ext cx="1973578" cy="3048000"/>
        </a:xfrm>
        <a:prstGeom prst="roundRect">
          <a:avLst>
            <a:gd name="adj" fmla="val 10000"/>
          </a:avLst>
        </a:prstGeom>
        <a:solidFill>
          <a:srgbClr val="D2D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 dirty="0">
            <a:latin typeface="Montserrat" panose="00000500000000000000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Montserrat" panose="00000500000000000000" pitchFamily="2" charset="0"/>
            </a:rPr>
            <a:t>Valutazione di PRIMA parte</a:t>
          </a:r>
        </a:p>
      </dsp:txBody>
      <dsp:txXfrm>
        <a:off x="759" y="0"/>
        <a:ext cx="1973578" cy="914400"/>
      </dsp:txXfrm>
    </dsp:sp>
    <dsp:sp modelId="{8760CA4E-1C7B-4D7F-939E-20D184184F4E}">
      <dsp:nvSpPr>
        <dsp:cNvPr id="0" name=""/>
        <dsp:cNvSpPr/>
      </dsp:nvSpPr>
      <dsp:spPr>
        <a:xfrm>
          <a:off x="198116" y="1307618"/>
          <a:ext cx="1578862" cy="1194762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Montserrat" panose="00000500000000000000" pitchFamily="2" charset="0"/>
            </a:rPr>
            <a:t>Autodichiarazione</a:t>
          </a:r>
        </a:p>
      </dsp:txBody>
      <dsp:txXfrm>
        <a:off x="233109" y="1342611"/>
        <a:ext cx="1508876" cy="1124776"/>
      </dsp:txXfrm>
    </dsp:sp>
    <dsp:sp modelId="{539E9B03-B294-459C-808F-B716CA369D13}">
      <dsp:nvSpPr>
        <dsp:cNvPr id="0" name=""/>
        <dsp:cNvSpPr/>
      </dsp:nvSpPr>
      <dsp:spPr>
        <a:xfrm>
          <a:off x="2122355" y="0"/>
          <a:ext cx="1973578" cy="3048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 dirty="0">
            <a:latin typeface="Montserrat" panose="00000500000000000000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Montserrat" panose="00000500000000000000" pitchFamily="2" charset="0"/>
            </a:rPr>
            <a:t>Valutazione di SECONDA parte</a:t>
          </a:r>
        </a:p>
      </dsp:txBody>
      <dsp:txXfrm>
        <a:off x="2122355" y="0"/>
        <a:ext cx="1973578" cy="914400"/>
      </dsp:txXfrm>
    </dsp:sp>
    <dsp:sp modelId="{E0D957CE-9CBA-47AE-A7BC-AA0B399A6880}">
      <dsp:nvSpPr>
        <dsp:cNvPr id="0" name=""/>
        <dsp:cNvSpPr/>
      </dsp:nvSpPr>
      <dsp:spPr>
        <a:xfrm>
          <a:off x="2319713" y="1307628"/>
          <a:ext cx="1578862" cy="1194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Montserrat" panose="00000500000000000000" pitchFamily="2" charset="0"/>
            </a:rPr>
            <a:t>Qualificazione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Montserrat" panose="00000500000000000000" pitchFamily="2" charset="0"/>
            </a:rPr>
            <a:t>(relazione cliente-fornitore)</a:t>
          </a:r>
        </a:p>
      </dsp:txBody>
      <dsp:txXfrm>
        <a:off x="2354706" y="1342621"/>
        <a:ext cx="1508876" cy="1124756"/>
      </dsp:txXfrm>
    </dsp:sp>
    <dsp:sp modelId="{68B1E493-1D65-459F-A0C2-56E858E85B66}">
      <dsp:nvSpPr>
        <dsp:cNvPr id="0" name=""/>
        <dsp:cNvSpPr/>
      </dsp:nvSpPr>
      <dsp:spPr>
        <a:xfrm>
          <a:off x="4243951" y="0"/>
          <a:ext cx="1973578" cy="3048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 dirty="0">
            <a:latin typeface="Montserrat" panose="00000500000000000000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Montserrat" panose="00000500000000000000" pitchFamily="2" charset="0"/>
            </a:rPr>
            <a:t>Valutazione di TERZA parte</a:t>
          </a:r>
        </a:p>
      </dsp:txBody>
      <dsp:txXfrm>
        <a:off x="4243951" y="0"/>
        <a:ext cx="1973578" cy="914400"/>
      </dsp:txXfrm>
    </dsp:sp>
    <dsp:sp modelId="{6B516373-8F4E-4247-84A0-C21BE7703940}">
      <dsp:nvSpPr>
        <dsp:cNvPr id="0" name=""/>
        <dsp:cNvSpPr/>
      </dsp:nvSpPr>
      <dsp:spPr>
        <a:xfrm>
          <a:off x="4441309" y="1307628"/>
          <a:ext cx="1578862" cy="1194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Montserrat" panose="00000500000000000000" pitchFamily="2" charset="0"/>
            </a:rPr>
            <a:t>Certificazione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Montserrat" panose="00000500000000000000" pitchFamily="2" charset="0"/>
            </a:rPr>
            <a:t>(sistema UNI-</a:t>
          </a:r>
          <a:r>
            <a:rPr lang="it-IT" sz="1200" kern="1200" dirty="0" err="1">
              <a:latin typeface="Montserrat" panose="00000500000000000000" pitchFamily="2" charset="0"/>
            </a:rPr>
            <a:t>Accredia</a:t>
          </a:r>
          <a:r>
            <a:rPr lang="it-IT" sz="1200" kern="1200" dirty="0">
              <a:latin typeface="Montserrat" panose="00000500000000000000" pitchFamily="2" charset="0"/>
            </a:rPr>
            <a:t>-</a:t>
          </a:r>
          <a:r>
            <a:rPr lang="it-IT" sz="1200" kern="1200" dirty="0" err="1">
              <a:latin typeface="Montserrat" panose="00000500000000000000" pitchFamily="2" charset="0"/>
            </a:rPr>
            <a:t>CABs</a:t>
          </a:r>
          <a:r>
            <a:rPr lang="it-IT" sz="1200" kern="1200" dirty="0">
              <a:latin typeface="Montserrat" panose="00000500000000000000" pitchFamily="2" charset="0"/>
            </a:rPr>
            <a:t>)</a:t>
          </a:r>
        </a:p>
      </dsp:txBody>
      <dsp:txXfrm>
        <a:off x="4476302" y="1342621"/>
        <a:ext cx="1508876" cy="1124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FBA3F-5BCD-4B12-948E-731AAF05F99D}">
      <dsp:nvSpPr>
        <dsp:cNvPr id="0" name=""/>
        <dsp:cNvSpPr/>
      </dsp:nvSpPr>
      <dsp:spPr>
        <a:xfrm>
          <a:off x="1518012" y="229449"/>
          <a:ext cx="2965188" cy="2965188"/>
        </a:xfrm>
        <a:prstGeom prst="pie">
          <a:avLst>
            <a:gd name="adj1" fmla="val 16200000"/>
            <a:gd name="adj2" fmla="val 180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kern="1200" dirty="0">
            <a:latin typeface="Montserrat" panose="00000500000000000000" pitchFamily="2" charset="0"/>
          </a:endParaRPr>
        </a:p>
      </dsp:txBody>
      <dsp:txXfrm>
        <a:off x="3080737" y="857786"/>
        <a:ext cx="1058995" cy="882496"/>
      </dsp:txXfrm>
    </dsp:sp>
    <dsp:sp modelId="{7BB59183-170C-4B0B-830B-D9F7511DB731}">
      <dsp:nvSpPr>
        <dsp:cNvPr id="0" name=""/>
        <dsp:cNvSpPr/>
      </dsp:nvSpPr>
      <dsp:spPr>
        <a:xfrm>
          <a:off x="1456943" y="335348"/>
          <a:ext cx="2965188" cy="2965188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Montserrat" panose="00000500000000000000" pitchFamily="2" charset="0"/>
            </a:rPr>
            <a:t>Valutazione di conformità</a:t>
          </a:r>
        </a:p>
      </dsp:txBody>
      <dsp:txXfrm>
        <a:off x="2162941" y="2259191"/>
        <a:ext cx="1588493" cy="776596"/>
      </dsp:txXfrm>
    </dsp:sp>
    <dsp:sp modelId="{ED35326E-B659-4652-A21A-CB94694A07B0}">
      <dsp:nvSpPr>
        <dsp:cNvPr id="0" name=""/>
        <dsp:cNvSpPr/>
      </dsp:nvSpPr>
      <dsp:spPr>
        <a:xfrm>
          <a:off x="1395875" y="229449"/>
          <a:ext cx="2965188" cy="2965188"/>
        </a:xfrm>
        <a:prstGeom prst="pie">
          <a:avLst>
            <a:gd name="adj1" fmla="val 9000000"/>
            <a:gd name="adj2" fmla="val 16200000"/>
          </a:avLst>
        </a:prstGeom>
        <a:solidFill>
          <a:srgbClr val="25537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kern="1200" dirty="0">
            <a:latin typeface="Montserrat" panose="00000500000000000000" pitchFamily="2" charset="0"/>
          </a:endParaRPr>
        </a:p>
      </dsp:txBody>
      <dsp:txXfrm>
        <a:off x="1739342" y="857786"/>
        <a:ext cx="1058995" cy="882496"/>
      </dsp:txXfrm>
    </dsp:sp>
    <dsp:sp modelId="{F682A8A3-57C7-413D-906F-5AE6283B0CA0}">
      <dsp:nvSpPr>
        <dsp:cNvPr id="0" name=""/>
        <dsp:cNvSpPr/>
      </dsp:nvSpPr>
      <dsp:spPr>
        <a:xfrm>
          <a:off x="1334698" y="45889"/>
          <a:ext cx="3332306" cy="333230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BBD5D7-EE5A-49F1-B27B-B9A19DC55505}">
      <dsp:nvSpPr>
        <dsp:cNvPr id="0" name=""/>
        <dsp:cNvSpPr/>
      </dsp:nvSpPr>
      <dsp:spPr>
        <a:xfrm>
          <a:off x="1273384" y="151601"/>
          <a:ext cx="3332306" cy="333230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0F9867-A5CA-4DA2-9B5B-3EE828F11E67}">
      <dsp:nvSpPr>
        <dsp:cNvPr id="0" name=""/>
        <dsp:cNvSpPr/>
      </dsp:nvSpPr>
      <dsp:spPr>
        <a:xfrm>
          <a:off x="1212071" y="45889"/>
          <a:ext cx="3332306" cy="333230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966EA-A2A7-4E17-88E8-62845EAF78CA}">
      <dsp:nvSpPr>
        <dsp:cNvPr id="0" name=""/>
        <dsp:cNvSpPr/>
      </dsp:nvSpPr>
      <dsp:spPr>
        <a:xfrm>
          <a:off x="0" y="23601"/>
          <a:ext cx="5358809" cy="524160"/>
        </a:xfrm>
        <a:prstGeom prst="roundRect">
          <a:avLst/>
        </a:prstGeom>
        <a:solidFill>
          <a:srgbClr val="209C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Montserrat" panose="00000500000000000000" pitchFamily="2" charset="0"/>
            </a:rPr>
            <a:t>Inchiesta Pubblica Finale - IPF (60 gg)</a:t>
          </a:r>
        </a:p>
      </dsp:txBody>
      <dsp:txXfrm>
        <a:off x="25587" y="49188"/>
        <a:ext cx="5307635" cy="472986"/>
      </dsp:txXfrm>
    </dsp:sp>
    <dsp:sp modelId="{89DD87D9-574D-4E78-B09D-D808351B1D88}">
      <dsp:nvSpPr>
        <dsp:cNvPr id="0" name=""/>
        <dsp:cNvSpPr/>
      </dsp:nvSpPr>
      <dsp:spPr>
        <a:xfrm>
          <a:off x="0" y="547761"/>
          <a:ext cx="5358809" cy="60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4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200" kern="1200" dirty="0">
              <a:latin typeface="Montserrat" panose="00000500000000000000" pitchFamily="2" charset="0"/>
            </a:rPr>
            <a:t>Bozza disponibile sul sito UNI per consultazione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200" kern="1200" dirty="0">
              <a:latin typeface="Montserrat" panose="00000500000000000000" pitchFamily="2" charset="0"/>
            </a:rPr>
            <a:t>Possibilità di invio commenti per chi non ha preso parte ai lavori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200" kern="1200" dirty="0">
              <a:latin typeface="Montserrat" panose="00000500000000000000" pitchFamily="2" charset="0"/>
            </a:rPr>
            <a:t>Conclusione IPF: 5 gennaio 2025</a:t>
          </a:r>
          <a:endParaRPr lang="it-IT" sz="1400" kern="1200" dirty="0">
            <a:latin typeface="Montserrat" panose="00000500000000000000" pitchFamily="2" charset="0"/>
          </a:endParaRPr>
        </a:p>
      </dsp:txBody>
      <dsp:txXfrm>
        <a:off x="0" y="547761"/>
        <a:ext cx="5358809" cy="608580"/>
      </dsp:txXfrm>
    </dsp:sp>
    <dsp:sp modelId="{7622D8FD-7BD6-4EC0-A91B-3E62A66DB928}">
      <dsp:nvSpPr>
        <dsp:cNvPr id="0" name=""/>
        <dsp:cNvSpPr/>
      </dsp:nvSpPr>
      <dsp:spPr>
        <a:xfrm>
          <a:off x="0" y="1156341"/>
          <a:ext cx="5358809" cy="524160"/>
        </a:xfrm>
        <a:prstGeom prst="roundRect">
          <a:avLst/>
        </a:prstGeom>
        <a:solidFill>
          <a:srgbClr val="209C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Montserrat" panose="00000500000000000000" pitchFamily="2" charset="0"/>
            </a:rPr>
            <a:t>Gestione commenti</a:t>
          </a:r>
        </a:p>
      </dsp:txBody>
      <dsp:txXfrm>
        <a:off x="25587" y="1181928"/>
        <a:ext cx="5307635" cy="472986"/>
      </dsp:txXfrm>
    </dsp:sp>
    <dsp:sp modelId="{F3B42AD7-D04B-4E4E-A2AB-644A92D9200B}">
      <dsp:nvSpPr>
        <dsp:cNvPr id="0" name=""/>
        <dsp:cNvSpPr/>
      </dsp:nvSpPr>
      <dsp:spPr>
        <a:xfrm>
          <a:off x="0" y="1680501"/>
          <a:ext cx="535880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4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200" kern="1200" dirty="0">
              <a:latin typeface="Montserrat" panose="00000500000000000000" pitchFamily="2" charset="0"/>
            </a:rPr>
            <a:t>Coinvolgimento del Gruppo di Lavoro per l’elaborazione di risposte ai commenti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200" kern="1200" dirty="0">
              <a:latin typeface="Montserrat" panose="00000500000000000000" pitchFamily="2" charset="0"/>
            </a:rPr>
            <a:t>Restituzione delle risposte ai mittenti</a:t>
          </a:r>
        </a:p>
      </dsp:txBody>
      <dsp:txXfrm>
        <a:off x="0" y="1680501"/>
        <a:ext cx="5358809" cy="579600"/>
      </dsp:txXfrm>
    </dsp:sp>
    <dsp:sp modelId="{09A7D6C2-816E-44B3-A04E-ACFF7F62EA5D}">
      <dsp:nvSpPr>
        <dsp:cNvPr id="0" name=""/>
        <dsp:cNvSpPr/>
      </dsp:nvSpPr>
      <dsp:spPr>
        <a:xfrm>
          <a:off x="0" y="2260101"/>
          <a:ext cx="5358809" cy="524160"/>
        </a:xfrm>
        <a:prstGeom prst="roundRect">
          <a:avLst/>
        </a:prstGeom>
        <a:solidFill>
          <a:srgbClr val="209C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Montserrat" panose="00000500000000000000" pitchFamily="2" charset="0"/>
            </a:rPr>
            <a:t>Pubblicazione</a:t>
          </a:r>
          <a:endParaRPr lang="it-IT" sz="2100" b="1" kern="1200" dirty="0">
            <a:latin typeface="Montserrat" panose="00000500000000000000" pitchFamily="2" charset="0"/>
          </a:endParaRPr>
        </a:p>
      </dsp:txBody>
      <dsp:txXfrm>
        <a:off x="25587" y="2285688"/>
        <a:ext cx="5307635" cy="472986"/>
      </dsp:txXfrm>
    </dsp:sp>
    <dsp:sp modelId="{A19905E2-43C1-4223-A36B-372441C01B53}">
      <dsp:nvSpPr>
        <dsp:cNvPr id="0" name=""/>
        <dsp:cNvSpPr/>
      </dsp:nvSpPr>
      <dsp:spPr>
        <a:xfrm>
          <a:off x="0" y="2784261"/>
          <a:ext cx="5358809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4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200" kern="1200" dirty="0">
              <a:latin typeface="Montserrat" panose="00000500000000000000" pitchFamily="2" charset="0"/>
            </a:rPr>
            <a:t>Approvazione del testo finale (eventualmente revisionato) da parte del Gruppo di Lavoro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200" kern="1200" dirty="0">
              <a:latin typeface="Montserrat" panose="00000500000000000000" pitchFamily="2" charset="0"/>
            </a:rPr>
            <a:t>Ratifica della Commissione Tecnica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200" kern="1200" dirty="0">
              <a:latin typeface="Montserrat" panose="00000500000000000000" pitchFamily="2" charset="0"/>
            </a:rPr>
            <a:t>Pubblicazione a catalogo</a:t>
          </a:r>
          <a:endParaRPr lang="it-IT" sz="1400" kern="1200" dirty="0">
            <a:latin typeface="Montserrat" panose="00000500000000000000" pitchFamily="2" charset="0"/>
          </a:endParaRPr>
        </a:p>
      </dsp:txBody>
      <dsp:txXfrm>
        <a:off x="0" y="2784261"/>
        <a:ext cx="5358809" cy="782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2520E-CDC4-4DB4-898F-6290E944203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7656D-4716-4906-9F8F-2C0C03818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739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565AA-05AA-4863-8E5F-19D57179A86C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160B-47AE-4510-AEBD-80266B9C1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18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160B-47AE-4510-AEBD-80266B9C19A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60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408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74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85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95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03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06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74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42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35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95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62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123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77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846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26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98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6701" y="71440"/>
            <a:ext cx="6610894" cy="9937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F09B262-EBDA-93F3-5E33-6E00F9E350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1049" y="148636"/>
            <a:ext cx="1640477" cy="66126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logo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EEC14AA-3AF6-D0A0-E2A8-824F4BD7C7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4629151" cy="29392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9FA842-5D11-B68B-6823-B817DFBA2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1995"/>
            <a:ext cx="9144000" cy="6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5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829491"/>
            <a:ext cx="4629151" cy="3566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43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1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66700" y="71440"/>
            <a:ext cx="862329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6700" y="1370013"/>
            <a:ext cx="8623300" cy="289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244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Helvetica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3FFFF-DF34-4B45-BA45-09714A905E64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5437DAB-526F-4DB3-B7B1-148147C41D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70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5.sv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3.svg"/><Relationship Id="rId14" Type="http://schemas.openxmlformats.org/officeDocument/2006/relationships/hyperlink" Target="https://www.uni.com/partecipare/inchieste/finali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-60388" y="2870683"/>
            <a:ext cx="65737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76777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MOBILITÀ E NORMAZIONE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4928" y="2624329"/>
            <a:ext cx="12126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DE422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Seminario: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1263" y="3263905"/>
            <a:ext cx="4387170" cy="569387"/>
          </a:xfrm>
          <a:prstGeom prst="rect">
            <a:avLst/>
          </a:prstGeom>
          <a:gradFill>
            <a:gsLst>
              <a:gs pos="51000">
                <a:srgbClr val="FBFDFE">
                  <a:lumMod val="84000"/>
                  <a:lumOff val="16000"/>
                  <a:alpha val="4000"/>
                </a:srgbClr>
              </a:gs>
              <a:gs pos="4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r">
              <a:spcAft>
                <a:spcPts val="600"/>
              </a:spcAft>
              <a:defRPr sz="1200">
                <a:solidFill>
                  <a:srgbClr val="1E497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defRPr>
            </a:lvl1pPr>
          </a:lstStyle>
          <a:p>
            <a:pPr algn="l"/>
            <a:r>
              <a:rPr lang="it-IT" sz="1400" b="1" dirty="0">
                <a:solidFill>
                  <a:srgbClr val="DE422F"/>
                </a:solidFill>
              </a:rPr>
              <a:t>Intervento</a:t>
            </a:r>
            <a:r>
              <a:rPr lang="en-GB" sz="1400" b="1" dirty="0">
                <a:solidFill>
                  <a:srgbClr val="DE422F"/>
                </a:solidFill>
              </a:rPr>
              <a:t> di: </a:t>
            </a:r>
          </a:p>
          <a:p>
            <a:pPr algn="l"/>
            <a:r>
              <a:rPr lang="it-IT" b="1" dirty="0">
                <a:solidFill>
                  <a:srgbClr val="76777B"/>
                </a:solidFill>
              </a:rPr>
              <a:t>Fabio Rossi, </a:t>
            </a:r>
            <a:r>
              <a:rPr lang="it-IT" b="1">
                <a:solidFill>
                  <a:srgbClr val="76777B"/>
                </a:solidFill>
              </a:rPr>
              <a:t>Funzionario Tecnico UNI</a:t>
            </a:r>
            <a:endParaRPr lang="it-IT" dirty="0">
              <a:solidFill>
                <a:srgbClr val="DE422F"/>
              </a:solidFill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7D090A5-CDCA-811B-3258-E936FF392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6" y="4145645"/>
            <a:ext cx="1515669" cy="73576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5BA7946-CA7D-8997-EE95-711C8307ABBC}"/>
              </a:ext>
            </a:extLst>
          </p:cNvPr>
          <p:cNvSpPr txBox="1"/>
          <p:nvPr/>
        </p:nvSpPr>
        <p:spPr>
          <a:xfrm>
            <a:off x="7368206" y="1426730"/>
            <a:ext cx="121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Un evento: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D2C4FB-C81D-85D1-D802-AFAA216C5738}"/>
              </a:ext>
            </a:extLst>
          </p:cNvPr>
          <p:cNvSpPr txBox="1"/>
          <p:nvPr/>
        </p:nvSpPr>
        <p:spPr>
          <a:xfrm>
            <a:off x="6023248" y="2635228"/>
            <a:ext cx="1392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Con il Patrocinio di: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CCCE0C2B-0D1D-4359-F668-007883C4D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127" y="3104801"/>
            <a:ext cx="1049168" cy="58219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EE43868-69C4-6583-6705-410C6A9A8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882" y="3262777"/>
            <a:ext cx="1116748" cy="310486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B2773F-9A7A-ED99-A38D-6036A1573760}"/>
              </a:ext>
            </a:extLst>
          </p:cNvPr>
          <p:cNvSpPr txBox="1"/>
          <p:nvPr/>
        </p:nvSpPr>
        <p:spPr>
          <a:xfrm>
            <a:off x="62204" y="3845872"/>
            <a:ext cx="1223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Partner Platinum: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FCA73CB4-CC6F-442C-7B5A-8897D6425992}"/>
              </a:ext>
            </a:extLst>
          </p:cNvPr>
          <p:cNvCxnSpPr>
            <a:cxnSpLocks/>
          </p:cNvCxnSpPr>
          <p:nvPr/>
        </p:nvCxnSpPr>
        <p:spPr>
          <a:xfrm>
            <a:off x="104678" y="3849922"/>
            <a:ext cx="4124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D37E29C-108F-CA7C-DB8F-821EA3B78DC8}"/>
              </a:ext>
            </a:extLst>
          </p:cNvPr>
          <p:cNvSpPr txBox="1"/>
          <p:nvPr/>
        </p:nvSpPr>
        <p:spPr>
          <a:xfrm>
            <a:off x="3850659" y="3871061"/>
            <a:ext cx="663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Partner: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65F52535-F575-23C0-F1B2-D6E440806834}"/>
              </a:ext>
            </a:extLst>
          </p:cNvPr>
          <p:cNvCxnSpPr>
            <a:cxnSpLocks/>
          </p:cNvCxnSpPr>
          <p:nvPr/>
        </p:nvCxnSpPr>
        <p:spPr>
          <a:xfrm flipV="1">
            <a:off x="3780588" y="2757046"/>
            <a:ext cx="0" cy="10762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EAD9F79B-62F3-0025-3C57-A4223B08C0E5}"/>
              </a:ext>
            </a:extLst>
          </p:cNvPr>
          <p:cNvCxnSpPr>
            <a:cxnSpLocks/>
          </p:cNvCxnSpPr>
          <p:nvPr/>
        </p:nvCxnSpPr>
        <p:spPr>
          <a:xfrm>
            <a:off x="4229031" y="3848707"/>
            <a:ext cx="4877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46D188C-EF9C-0EE5-22B1-51DED4AD138A}"/>
              </a:ext>
            </a:extLst>
          </p:cNvPr>
          <p:cNvCxnSpPr>
            <a:cxnSpLocks/>
          </p:cNvCxnSpPr>
          <p:nvPr/>
        </p:nvCxnSpPr>
        <p:spPr>
          <a:xfrm flipV="1">
            <a:off x="3774410" y="3948225"/>
            <a:ext cx="0" cy="1134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244C61EB-8900-7BCB-9F3D-07EB034BD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658" y="4268368"/>
            <a:ext cx="1719443" cy="589380"/>
          </a:xfrm>
          <a:prstGeom prst="rect">
            <a:avLst/>
          </a:prstGeom>
        </p:spPr>
      </p:pic>
      <p:pic>
        <p:nvPicPr>
          <p:cNvPr id="11" name="Immagine 10" descr="Immagine che contiene testo, logo, grafica, Elementi grafici">
            <a:extLst>
              <a:ext uri="{FF2B5EF4-FFF2-40B4-BE49-F238E27FC236}">
                <a16:creationId xmlns:a16="http://schemas.microsoft.com/office/drawing/2014/main" id="{E9810232-F434-2D6D-B7AF-48D752FAB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8028"/>
            <a:ext cx="9144000" cy="30060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2795A1-54DB-514D-9B1E-FAB1C684BBC7}"/>
              </a:ext>
            </a:extLst>
          </p:cNvPr>
          <p:cNvSpPr txBox="1"/>
          <p:nvPr/>
        </p:nvSpPr>
        <p:spPr>
          <a:xfrm>
            <a:off x="7655" y="2493036"/>
            <a:ext cx="22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venir Roman" panose="02000503020000020003" pitchFamily="2" charset="0"/>
              </a:rPr>
              <a:t>4 DICEMBRE 2024</a:t>
            </a:r>
          </a:p>
        </p:txBody>
      </p:sp>
      <p:pic>
        <p:nvPicPr>
          <p:cNvPr id="22" name="Immagine 21" descr="Immagine che contiene Carattere, Elementi grafici, grafica, logo">
            <a:extLst>
              <a:ext uri="{FF2B5EF4-FFF2-40B4-BE49-F238E27FC236}">
                <a16:creationId xmlns:a16="http://schemas.microsoft.com/office/drawing/2014/main" id="{666E4287-CF56-302E-89B3-60852FE0B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83" y="3207280"/>
            <a:ext cx="1333655" cy="36598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075053-CC0E-92C8-316A-913F865C75DB}"/>
              </a:ext>
            </a:extLst>
          </p:cNvPr>
          <p:cNvSpPr txBox="1"/>
          <p:nvPr/>
        </p:nvSpPr>
        <p:spPr>
          <a:xfrm>
            <a:off x="3793242" y="2895716"/>
            <a:ext cx="157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Con il Patrocinio di: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D3A4BC5-38A2-6DB0-1F39-416D33DF2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7668" y="3247317"/>
            <a:ext cx="883997" cy="34140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BD6D13A-0ADF-FF47-1973-A6442400E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178" y="4088801"/>
            <a:ext cx="472480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2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D62F9-5D37-1E0D-BC17-A97842F64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7AA13FA1-27BE-8301-DAEE-FE5EACB6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F69328E-5838-9C87-B15A-97508DFBD461}"/>
              </a:ext>
            </a:extLst>
          </p:cNvPr>
          <p:cNvSpPr txBox="1">
            <a:spLocks/>
          </p:cNvSpPr>
          <p:nvPr/>
        </p:nvSpPr>
        <p:spPr>
          <a:xfrm>
            <a:off x="266700" y="71441"/>
            <a:ext cx="7693541" cy="652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Valutazione di conformità di terza parte – pt.1</a:t>
            </a:r>
          </a:p>
        </p:txBody>
      </p:sp>
      <p:pic>
        <p:nvPicPr>
          <p:cNvPr id="3" name="Immagine 2" descr="Immagine che contiene Carattere, Elementi grafici, cerchio, schermata&#10;&#10;Descrizione generata automaticamente">
            <a:extLst>
              <a:ext uri="{FF2B5EF4-FFF2-40B4-BE49-F238E27FC236}">
                <a16:creationId xmlns:a16="http://schemas.microsoft.com/office/drawing/2014/main" id="{D74788FA-A68C-AEA8-3504-DA95E4A90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83" y="116402"/>
            <a:ext cx="1160816" cy="45192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6DC88C-8ECF-72A7-AA03-CFCB9210FFF8}"/>
              </a:ext>
            </a:extLst>
          </p:cNvPr>
          <p:cNvSpPr txBox="1"/>
          <p:nvPr/>
        </p:nvSpPr>
        <p:spPr>
          <a:xfrm>
            <a:off x="3875138" y="915174"/>
            <a:ext cx="1393723" cy="30008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42900"/>
            <a:r>
              <a:rPr lang="it-IT" sz="1350" b="1" dirty="0">
                <a:solidFill>
                  <a:prstClr val="black"/>
                </a:solidFill>
                <a:latin typeface="Montserrat" panose="00000500000000000000" pitchFamily="2" charset="0"/>
              </a:rPr>
              <a:t>Cos’è?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17C5E0-4B57-7237-DF78-6B52830B98A4}"/>
              </a:ext>
            </a:extLst>
          </p:cNvPr>
          <p:cNvSpPr txBox="1"/>
          <p:nvPr/>
        </p:nvSpPr>
        <p:spPr>
          <a:xfrm>
            <a:off x="1668410" y="1629805"/>
            <a:ext cx="1902542" cy="165109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42900"/>
            <a:r>
              <a:rPr lang="it-IT" sz="1013" dirty="0">
                <a:solidFill>
                  <a:prstClr val="black"/>
                </a:solidFill>
                <a:latin typeface="Montserrat" panose="00000500000000000000" pitchFamily="2" charset="0"/>
              </a:rPr>
              <a:t>Procedura atta a dimostrare se le </a:t>
            </a:r>
            <a:r>
              <a:rPr lang="it-IT" sz="1013" b="1" dirty="0">
                <a:solidFill>
                  <a:prstClr val="black"/>
                </a:solidFill>
                <a:latin typeface="Montserrat" panose="00000500000000000000" pitchFamily="2" charset="0"/>
              </a:rPr>
              <a:t>prescrizioni</a:t>
            </a:r>
            <a:r>
              <a:rPr lang="it-IT" sz="1013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it-IT" sz="1013" b="1" dirty="0">
                <a:solidFill>
                  <a:prstClr val="black"/>
                </a:solidFill>
                <a:latin typeface="Montserrat" panose="00000500000000000000" pitchFamily="2" charset="0"/>
              </a:rPr>
              <a:t>specifiche</a:t>
            </a:r>
            <a:r>
              <a:rPr lang="it-IT" sz="1013" dirty="0">
                <a:solidFill>
                  <a:prstClr val="black"/>
                </a:solidFill>
                <a:latin typeface="Montserrat" panose="00000500000000000000" pitchFamily="2" charset="0"/>
              </a:rPr>
              <a:t> relative a un prodotto, a un processo, a un servizio, a un sistema, a una persona o a un organismo siano state </a:t>
            </a:r>
            <a:r>
              <a:rPr lang="it-IT" sz="1013" b="1" dirty="0">
                <a:solidFill>
                  <a:prstClr val="black"/>
                </a:solidFill>
                <a:latin typeface="Montserrat" panose="00000500000000000000" pitchFamily="2" charset="0"/>
              </a:rPr>
              <a:t>rispettate</a:t>
            </a:r>
            <a:r>
              <a:rPr lang="it-IT" sz="1013" dirty="0">
                <a:solidFill>
                  <a:prstClr val="black"/>
                </a:solidFill>
                <a:latin typeface="Montserrat" panose="00000500000000000000" pitchFamily="2" charset="0"/>
              </a:rPr>
              <a:t> [Fonte: Regolamento (CE) N. 765/2008]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536DA6-D7BE-B0DB-81A8-FEE6F4648E27}"/>
              </a:ext>
            </a:extLst>
          </p:cNvPr>
          <p:cNvSpPr txBox="1"/>
          <p:nvPr/>
        </p:nvSpPr>
        <p:spPr>
          <a:xfrm>
            <a:off x="5611761" y="2019494"/>
            <a:ext cx="1902542" cy="87171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342900"/>
            <a:r>
              <a:rPr lang="it-IT" sz="1013" dirty="0">
                <a:solidFill>
                  <a:prstClr val="black"/>
                </a:solidFill>
                <a:latin typeface="Montserrat" panose="00000500000000000000" pitchFamily="2" charset="0"/>
              </a:rPr>
              <a:t>Dimostrazione che </a:t>
            </a:r>
            <a:r>
              <a:rPr lang="it-IT" sz="1013" b="1" dirty="0">
                <a:solidFill>
                  <a:prstClr val="black"/>
                </a:solidFill>
                <a:latin typeface="Montserrat" panose="00000500000000000000" pitchFamily="2" charset="0"/>
              </a:rPr>
              <a:t>requisiti specificati</a:t>
            </a:r>
            <a:r>
              <a:rPr lang="it-IT" sz="1013" dirty="0">
                <a:solidFill>
                  <a:prstClr val="black"/>
                </a:solidFill>
                <a:latin typeface="Montserrat" panose="00000500000000000000" pitchFamily="2" charset="0"/>
              </a:rPr>
              <a:t> sono</a:t>
            </a:r>
          </a:p>
          <a:p>
            <a:pPr algn="ctr" defTabSz="342900"/>
            <a:r>
              <a:rPr lang="it-IT" sz="1013" b="1" dirty="0">
                <a:solidFill>
                  <a:prstClr val="black"/>
                </a:solidFill>
                <a:latin typeface="Montserrat" panose="00000500000000000000" pitchFamily="2" charset="0"/>
              </a:rPr>
              <a:t>soddisfatti</a:t>
            </a:r>
            <a:r>
              <a:rPr lang="it-IT" sz="1013" dirty="0">
                <a:solidFill>
                  <a:prstClr val="black"/>
                </a:solidFill>
                <a:latin typeface="Montserrat" panose="00000500000000000000" pitchFamily="2" charset="0"/>
              </a:rPr>
              <a:t> [Fonte: </a:t>
            </a:r>
            <a:r>
              <a:rPr lang="fi-FI" sz="1013" dirty="0">
                <a:solidFill>
                  <a:prstClr val="black"/>
                </a:solidFill>
                <a:latin typeface="Montserrat" panose="00000500000000000000" pitchFamily="2" charset="0"/>
              </a:rPr>
              <a:t>UNI CEI EN ISO/IEC 17000:2020</a:t>
            </a:r>
            <a:r>
              <a:rPr lang="it-IT" sz="1013" dirty="0">
                <a:solidFill>
                  <a:prstClr val="black"/>
                </a:solidFill>
                <a:latin typeface="Montserrat" panose="00000500000000000000" pitchFamily="2" charset="0"/>
              </a:rPr>
              <a:t>]</a:t>
            </a:r>
          </a:p>
        </p:txBody>
      </p:sp>
      <p:cxnSp>
        <p:nvCxnSpPr>
          <p:cNvPr id="11" name="Connettore 4 13">
            <a:extLst>
              <a:ext uri="{FF2B5EF4-FFF2-40B4-BE49-F238E27FC236}">
                <a16:creationId xmlns:a16="http://schemas.microsoft.com/office/drawing/2014/main" id="{2F496AE6-ADC8-BE31-6494-41CB4338B2EC}"/>
              </a:ext>
            </a:extLst>
          </p:cNvPr>
          <p:cNvCxnSpPr>
            <a:stCxn id="7" idx="2"/>
            <a:endCxn id="8" idx="3"/>
          </p:cNvCxnSpPr>
          <p:nvPr/>
        </p:nvCxnSpPr>
        <p:spPr>
          <a:xfrm rot="5400000">
            <a:off x="3451428" y="1334780"/>
            <a:ext cx="1240096" cy="100104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4 14">
            <a:extLst>
              <a:ext uri="{FF2B5EF4-FFF2-40B4-BE49-F238E27FC236}">
                <a16:creationId xmlns:a16="http://schemas.microsoft.com/office/drawing/2014/main" id="{FBF83D63-6CA1-6B57-E527-FC4221B8C80F}"/>
              </a:ext>
            </a:extLst>
          </p:cNvPr>
          <p:cNvCxnSpPr>
            <a:stCxn id="7" idx="2"/>
            <a:endCxn id="9" idx="1"/>
          </p:cNvCxnSpPr>
          <p:nvPr/>
        </p:nvCxnSpPr>
        <p:spPr>
          <a:xfrm rot="16200000" flipH="1">
            <a:off x="4471833" y="1315422"/>
            <a:ext cx="1240095" cy="103976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A05FC13A-DD7D-09DB-6353-0FEF998B6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25" y="2756416"/>
            <a:ext cx="1932345" cy="12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227EE-6FAA-BDD5-83C6-2393763D7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A3C1BFCC-2E8D-2DA3-C6EF-DB4EA179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AC6DDC06-FC3D-4AD1-223B-AE42C6FAAF19}"/>
              </a:ext>
            </a:extLst>
          </p:cNvPr>
          <p:cNvSpPr txBox="1">
            <a:spLocks/>
          </p:cNvSpPr>
          <p:nvPr/>
        </p:nvSpPr>
        <p:spPr>
          <a:xfrm>
            <a:off x="266700" y="71441"/>
            <a:ext cx="7377323" cy="652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Valutazione di conformità di terza parte – </a:t>
            </a:r>
            <a:r>
              <a:rPr lang="it-IT" dirty="0" err="1"/>
              <a:t>pt</a:t>
            </a:r>
            <a:r>
              <a:rPr lang="it-IT" dirty="0"/>
              <a:t>. 2</a:t>
            </a:r>
          </a:p>
        </p:txBody>
      </p:sp>
      <p:pic>
        <p:nvPicPr>
          <p:cNvPr id="3" name="Immagine 2" descr="Immagine che contiene Carattere, Elementi grafici, cerchio, schermata&#10;&#10;Descrizione generata automaticamente">
            <a:extLst>
              <a:ext uri="{FF2B5EF4-FFF2-40B4-BE49-F238E27FC236}">
                <a16:creationId xmlns:a16="http://schemas.microsoft.com/office/drawing/2014/main" id="{E74F3011-DDE1-F058-079A-3185A7138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83" y="116402"/>
            <a:ext cx="1160816" cy="451925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48119EAD-BB0D-5910-DAAC-B46CD5A12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677888"/>
              </p:ext>
            </p:extLst>
          </p:nvPr>
        </p:nvGraphicFramePr>
        <p:xfrm>
          <a:off x="1568667" y="568327"/>
          <a:ext cx="5879076" cy="352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F3CBCA-8ADE-B602-0C75-E7AB440C2DDD}"/>
              </a:ext>
            </a:extLst>
          </p:cNvPr>
          <p:cNvSpPr txBox="1"/>
          <p:nvPr/>
        </p:nvSpPr>
        <p:spPr>
          <a:xfrm>
            <a:off x="6233708" y="1335684"/>
            <a:ext cx="1410315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1013" b="1" dirty="0">
                <a:solidFill>
                  <a:srgbClr val="C00000"/>
                </a:solidFill>
                <a:latin typeface="Montserrat" panose="00000500000000000000" pitchFamily="2" charset="0"/>
              </a:rPr>
              <a:t>Verifica che i CAB svolgano le attività di valutazione in maniera corretta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2981BF-3A4A-8733-CA0A-0E349F8F4CED}"/>
              </a:ext>
            </a:extLst>
          </p:cNvPr>
          <p:cNvSpPr txBox="1"/>
          <p:nvPr/>
        </p:nvSpPr>
        <p:spPr>
          <a:xfrm>
            <a:off x="3866842" y="3969615"/>
            <a:ext cx="141031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1013" b="1" dirty="0">
                <a:solidFill>
                  <a:srgbClr val="E46C0A"/>
                </a:solidFill>
                <a:latin typeface="Montserrat" panose="00000500000000000000" pitchFamily="2" charset="0"/>
              </a:rPr>
              <a:t>Certifica il rispetto dei requisiti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E7F4A1-F617-88FF-8FBD-6C3634A8CB47}"/>
              </a:ext>
            </a:extLst>
          </p:cNvPr>
          <p:cNvSpPr txBox="1"/>
          <p:nvPr/>
        </p:nvSpPr>
        <p:spPr>
          <a:xfrm rot="18612246">
            <a:off x="3066371" y="1722432"/>
            <a:ext cx="13026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1350" b="1" dirty="0">
                <a:solidFill>
                  <a:prstClr val="white"/>
                </a:solidFill>
                <a:latin typeface="Montserrat" panose="00000500000000000000" pitchFamily="2" charset="0"/>
              </a:rPr>
              <a:t>Normazione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8866211-1D06-3819-A464-F79358509C92}"/>
              </a:ext>
            </a:extLst>
          </p:cNvPr>
          <p:cNvSpPr txBox="1"/>
          <p:nvPr/>
        </p:nvSpPr>
        <p:spPr>
          <a:xfrm rot="2400000">
            <a:off x="4434750" y="1744661"/>
            <a:ext cx="1669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1350" b="1" dirty="0">
                <a:solidFill>
                  <a:prstClr val="white"/>
                </a:solidFill>
                <a:latin typeface="Montserrat" panose="00000500000000000000" pitchFamily="2" charset="0"/>
              </a:rPr>
              <a:t>Accreditamento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219284-5490-ECCB-4F84-9F1B76DC9BF4}"/>
              </a:ext>
            </a:extLst>
          </p:cNvPr>
          <p:cNvSpPr txBox="1"/>
          <p:nvPr/>
        </p:nvSpPr>
        <p:spPr>
          <a:xfrm>
            <a:off x="1647919" y="1335684"/>
            <a:ext cx="141031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1013" b="1" dirty="0">
                <a:solidFill>
                  <a:srgbClr val="25537D"/>
                </a:solidFill>
                <a:latin typeface="Montserrat" panose="00000500000000000000" pitchFamily="2" charset="0"/>
              </a:rPr>
              <a:t>Definisce i requisiti da rispettare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B19818E-C8EB-5930-95DD-187E2F7F37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780" y="755428"/>
            <a:ext cx="1208033" cy="617147"/>
          </a:xfrm>
          <a:prstGeom prst="rect">
            <a:avLst/>
          </a:prstGeom>
        </p:spPr>
      </p:pic>
      <p:pic>
        <p:nvPicPr>
          <p:cNvPr id="12" name="Picture 2" descr="Risultati immagini per prodotto certificato accredia">
            <a:extLst>
              <a:ext uri="{FF2B5EF4-FFF2-40B4-BE49-F238E27FC236}">
                <a16:creationId xmlns:a16="http://schemas.microsoft.com/office/drawing/2014/main" id="{CECD0C52-B4C4-222A-CF8D-CCB8A1BDB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15" y="755428"/>
            <a:ext cx="958705" cy="4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7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57F69-3822-F0AC-31B8-0829B02F9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AE36FE6-3302-CFCE-2384-6A1CC181144A}"/>
              </a:ext>
            </a:extLst>
          </p:cNvPr>
          <p:cNvCxnSpPr>
            <a:cxnSpLocks/>
          </p:cNvCxnSpPr>
          <p:nvPr/>
        </p:nvCxnSpPr>
        <p:spPr>
          <a:xfrm flipV="1">
            <a:off x="5571462" y="1097362"/>
            <a:ext cx="341709" cy="5941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C329F2F-EA86-E575-FE10-7B0D233C4D08}"/>
              </a:ext>
            </a:extLst>
          </p:cNvPr>
          <p:cNvCxnSpPr>
            <a:cxnSpLocks/>
          </p:cNvCxnSpPr>
          <p:nvPr/>
        </p:nvCxnSpPr>
        <p:spPr>
          <a:xfrm>
            <a:off x="5661199" y="3295419"/>
            <a:ext cx="427443" cy="5621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F34F2B4-B57C-9739-99F5-5D725ADEB0E4}"/>
              </a:ext>
            </a:extLst>
          </p:cNvPr>
          <p:cNvCxnSpPr>
            <a:cxnSpLocks/>
          </p:cNvCxnSpPr>
          <p:nvPr/>
        </p:nvCxnSpPr>
        <p:spPr>
          <a:xfrm flipH="1" flipV="1">
            <a:off x="3131764" y="1073744"/>
            <a:ext cx="440776" cy="6177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A20D1FF-9B7B-21CE-8F37-FC56680F42C7}"/>
              </a:ext>
            </a:extLst>
          </p:cNvPr>
          <p:cNvCxnSpPr>
            <a:cxnSpLocks/>
          </p:cNvCxnSpPr>
          <p:nvPr/>
        </p:nvCxnSpPr>
        <p:spPr>
          <a:xfrm flipV="1">
            <a:off x="6088642" y="2149409"/>
            <a:ext cx="553513" cy="1852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93E81021-587C-7B38-89F7-B5159080E4BF}"/>
              </a:ext>
            </a:extLst>
          </p:cNvPr>
          <p:cNvCxnSpPr/>
          <p:nvPr/>
        </p:nvCxnSpPr>
        <p:spPr>
          <a:xfrm flipH="1" flipV="1">
            <a:off x="2267669" y="2247792"/>
            <a:ext cx="560891" cy="699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5">
            <a:extLst>
              <a:ext uri="{FF2B5EF4-FFF2-40B4-BE49-F238E27FC236}">
                <a16:creationId xmlns:a16="http://schemas.microsoft.com/office/drawing/2014/main" id="{FC562910-4F8D-DD72-F877-D2640457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C3BE772-3106-8955-C552-111CC62E7A28}"/>
              </a:ext>
            </a:extLst>
          </p:cNvPr>
          <p:cNvSpPr txBox="1">
            <a:spLocks/>
          </p:cNvSpPr>
          <p:nvPr/>
        </p:nvSpPr>
        <p:spPr>
          <a:xfrm>
            <a:off x="266701" y="71441"/>
            <a:ext cx="7254062" cy="652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I benefici della certificazione in conformità alla norma UNI</a:t>
            </a:r>
          </a:p>
        </p:txBody>
      </p:sp>
      <p:pic>
        <p:nvPicPr>
          <p:cNvPr id="3" name="Immagine 2" descr="Immagine che contiene Carattere, Elementi grafici, cerchio, schermata&#10;&#10;Descrizione generata automaticamente">
            <a:extLst>
              <a:ext uri="{FF2B5EF4-FFF2-40B4-BE49-F238E27FC236}">
                <a16:creationId xmlns:a16="http://schemas.microsoft.com/office/drawing/2014/main" id="{873C9E1D-621E-623D-CAF7-16368B3EC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83" y="116402"/>
            <a:ext cx="1160816" cy="45192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EB530444-B079-54E7-F235-0BF6695B6F31}"/>
              </a:ext>
            </a:extLst>
          </p:cNvPr>
          <p:cNvSpPr/>
          <p:nvPr/>
        </p:nvSpPr>
        <p:spPr>
          <a:xfrm>
            <a:off x="2799634" y="1370452"/>
            <a:ext cx="3510390" cy="232225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algn="ctr" defTabSz="685800"/>
            <a:endParaRPr lang="it-IT" sz="2100" b="1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070D453-D6D5-2D15-0E8F-93CBDA87B678}"/>
              </a:ext>
            </a:extLst>
          </p:cNvPr>
          <p:cNvCxnSpPr>
            <a:cxnSpLocks/>
          </p:cNvCxnSpPr>
          <p:nvPr/>
        </p:nvCxnSpPr>
        <p:spPr>
          <a:xfrm flipH="1">
            <a:off x="3064166" y="3452037"/>
            <a:ext cx="418637" cy="3871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36BB6EA-8AE7-C265-EC00-1EC37ED51730}"/>
              </a:ext>
            </a:extLst>
          </p:cNvPr>
          <p:cNvSpPr txBox="1"/>
          <p:nvPr/>
        </p:nvSpPr>
        <p:spPr>
          <a:xfrm>
            <a:off x="439078" y="732675"/>
            <a:ext cx="3988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1200" dirty="0">
                <a:solidFill>
                  <a:prstClr val="black"/>
                </a:solidFill>
                <a:latin typeface="Montserrat" panose="00000500000000000000" pitchFamily="2" charset="0"/>
              </a:rPr>
              <a:t>Rispondenza al </a:t>
            </a:r>
            <a:r>
              <a:rPr lang="it-IT" sz="1200" b="1" dirty="0">
                <a:solidFill>
                  <a:prstClr val="black"/>
                </a:solidFill>
                <a:latin typeface="Montserrat" panose="00000500000000000000" pitchFamily="2" charset="0"/>
              </a:rPr>
              <a:t>quadro</a:t>
            </a:r>
            <a:r>
              <a:rPr lang="it-IT" sz="12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it-IT" sz="1200" b="1" dirty="0">
                <a:solidFill>
                  <a:prstClr val="black"/>
                </a:solidFill>
                <a:latin typeface="Montserrat" panose="00000500000000000000" pitchFamily="2" charset="0"/>
              </a:rPr>
              <a:t>legislativo</a:t>
            </a:r>
            <a:r>
              <a:rPr lang="it-IT" sz="1200" dirty="0">
                <a:solidFill>
                  <a:prstClr val="black"/>
                </a:solidFill>
                <a:latin typeface="Montserrat" panose="00000500000000000000" pitchFamily="2" charset="0"/>
              </a:rPr>
              <a:t> applicabile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62148E7-4F9A-A01E-ADF7-DFEBF66C0236}"/>
              </a:ext>
            </a:extLst>
          </p:cNvPr>
          <p:cNvSpPr txBox="1"/>
          <p:nvPr/>
        </p:nvSpPr>
        <p:spPr>
          <a:xfrm>
            <a:off x="4846839" y="745540"/>
            <a:ext cx="4297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1200" b="1" dirty="0">
                <a:solidFill>
                  <a:prstClr val="black"/>
                </a:solidFill>
                <a:latin typeface="Montserrat" panose="00000500000000000000" pitchFamily="2" charset="0"/>
              </a:rPr>
              <a:t>Riconoscibilità</a:t>
            </a:r>
            <a:r>
              <a:rPr lang="it-IT" sz="1200" dirty="0">
                <a:solidFill>
                  <a:prstClr val="black"/>
                </a:solidFill>
                <a:latin typeface="Montserrat" panose="00000500000000000000" pitchFamily="2" charset="0"/>
              </a:rPr>
              <a:t> delle proprie competenze sul mercato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E91FDC6-A9B4-59E4-50DC-37FDCC3ACD17}"/>
              </a:ext>
            </a:extLst>
          </p:cNvPr>
          <p:cNvSpPr txBox="1"/>
          <p:nvPr/>
        </p:nvSpPr>
        <p:spPr>
          <a:xfrm>
            <a:off x="5562034" y="3871831"/>
            <a:ext cx="239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1200" b="1" dirty="0">
                <a:solidFill>
                  <a:prstClr val="black"/>
                </a:solidFill>
                <a:latin typeface="Montserrat" panose="00000500000000000000" pitchFamily="2" charset="0"/>
              </a:rPr>
              <a:t>Attrattività</a:t>
            </a:r>
            <a:r>
              <a:rPr lang="it-IT" sz="1200" dirty="0">
                <a:solidFill>
                  <a:prstClr val="black"/>
                </a:solidFill>
                <a:latin typeface="Montserrat" panose="00000500000000000000" pitchFamily="2" charset="0"/>
              </a:rPr>
              <a:t> verso gli operatori del settore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F246AD5-E65C-6BAE-083D-EAD1158DDF99}"/>
              </a:ext>
            </a:extLst>
          </p:cNvPr>
          <p:cNvSpPr txBox="1"/>
          <p:nvPr/>
        </p:nvSpPr>
        <p:spPr>
          <a:xfrm>
            <a:off x="498881" y="3505238"/>
            <a:ext cx="275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1200" dirty="0">
                <a:solidFill>
                  <a:prstClr val="black"/>
                </a:solidFill>
                <a:latin typeface="Montserrat" panose="00000500000000000000" pitchFamily="2" charset="0"/>
              </a:rPr>
              <a:t>Rispondenza a </a:t>
            </a:r>
            <a:r>
              <a:rPr lang="it-IT" sz="1200" b="1" dirty="0">
                <a:solidFill>
                  <a:prstClr val="black"/>
                </a:solidFill>
                <a:latin typeface="Montserrat" panose="00000500000000000000" pitchFamily="2" charset="0"/>
              </a:rPr>
              <a:t>futuri requisiti di bandi pubblici, inquadramenti legislativi, </a:t>
            </a:r>
            <a:r>
              <a:rPr lang="it-IT" sz="1200" b="1" dirty="0" err="1">
                <a:solidFill>
                  <a:prstClr val="black"/>
                </a:solidFill>
                <a:latin typeface="Montserrat" panose="00000500000000000000" pitchFamily="2" charset="0"/>
              </a:rPr>
              <a:t>premialità</a:t>
            </a:r>
            <a:r>
              <a:rPr lang="it-IT" sz="1200" b="1" dirty="0">
                <a:solidFill>
                  <a:prstClr val="black"/>
                </a:solidFill>
                <a:latin typeface="Montserrat" panose="00000500000000000000" pitchFamily="2" charset="0"/>
              </a:rPr>
              <a:t>, ecc.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0734AE3-F7C9-F02A-AE3E-84777303BE46}"/>
              </a:ext>
            </a:extLst>
          </p:cNvPr>
          <p:cNvSpPr txBox="1"/>
          <p:nvPr/>
        </p:nvSpPr>
        <p:spPr>
          <a:xfrm>
            <a:off x="6310024" y="1832629"/>
            <a:ext cx="258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it-IT" sz="1200" dirty="0">
                <a:solidFill>
                  <a:prstClr val="black"/>
                </a:solidFill>
                <a:latin typeface="Montserrat" panose="00000500000000000000" pitchFamily="2" charset="0"/>
              </a:rPr>
              <a:t>Ulteriore garanzia di </a:t>
            </a:r>
            <a:r>
              <a:rPr lang="it-IT" sz="1200" b="1" dirty="0">
                <a:solidFill>
                  <a:prstClr val="black"/>
                </a:solidFill>
                <a:latin typeface="Montserrat" panose="00000500000000000000" pitchFamily="2" charset="0"/>
              </a:rPr>
              <a:t>tutela</a:t>
            </a:r>
            <a:r>
              <a:rPr lang="it-IT" sz="1200" dirty="0">
                <a:solidFill>
                  <a:prstClr val="black"/>
                </a:solidFill>
                <a:latin typeface="Montserrat" panose="00000500000000000000" pitchFamily="2" charset="0"/>
              </a:rPr>
              <a:t> del </a:t>
            </a:r>
            <a:r>
              <a:rPr lang="it-IT" sz="1200" b="1" dirty="0">
                <a:solidFill>
                  <a:prstClr val="black"/>
                </a:solidFill>
                <a:latin typeface="Montserrat" panose="00000500000000000000" pitchFamily="2" charset="0"/>
              </a:rPr>
              <a:t>consumatore/utente</a:t>
            </a:r>
            <a:r>
              <a:rPr lang="it-IT" sz="120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it-IT" sz="1200" b="1" dirty="0">
                <a:solidFill>
                  <a:prstClr val="black"/>
                </a:solidFill>
                <a:latin typeface="Montserrat" panose="00000500000000000000" pitchFamily="2" charset="0"/>
              </a:rPr>
              <a:t>finale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7E53FE8-2599-620A-2816-5FC2A1DA3A77}"/>
              </a:ext>
            </a:extLst>
          </p:cNvPr>
          <p:cNvSpPr txBox="1"/>
          <p:nvPr/>
        </p:nvSpPr>
        <p:spPr>
          <a:xfrm>
            <a:off x="163204" y="1740295"/>
            <a:ext cx="2665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1200" dirty="0">
                <a:solidFill>
                  <a:prstClr val="black"/>
                </a:solidFill>
                <a:latin typeface="Montserrat" panose="00000500000000000000" pitchFamily="2" charset="0"/>
              </a:rPr>
              <a:t>Valore aggiunto in termini di </a:t>
            </a:r>
            <a:r>
              <a:rPr lang="it-IT" sz="1200" b="1" dirty="0">
                <a:solidFill>
                  <a:prstClr val="black"/>
                </a:solidFill>
                <a:latin typeface="Montserrat" panose="00000500000000000000" pitchFamily="2" charset="0"/>
              </a:rPr>
              <a:t>concorrenza</a:t>
            </a:r>
            <a:r>
              <a:rPr lang="it-IT" sz="1200" dirty="0">
                <a:solidFill>
                  <a:prstClr val="black"/>
                </a:solidFill>
                <a:latin typeface="Montserrat" panose="00000500000000000000" pitchFamily="2" charset="0"/>
              </a:rPr>
              <a:t> nei confronti di altri professionisti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92788F8-AACD-0D21-037D-5B87CAE7B746}"/>
              </a:ext>
            </a:extLst>
          </p:cNvPr>
          <p:cNvSpPr txBox="1"/>
          <p:nvPr/>
        </p:nvSpPr>
        <p:spPr>
          <a:xfrm>
            <a:off x="3296641" y="2095090"/>
            <a:ext cx="2673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2400" b="1" dirty="0">
                <a:solidFill>
                  <a:prstClr val="black"/>
                </a:solidFill>
                <a:latin typeface="Montserrat" panose="00000500000000000000" pitchFamily="2" charset="0"/>
              </a:rPr>
              <a:t>PERCHÉ  CERTIFICARSI?</a:t>
            </a:r>
          </a:p>
          <a:p>
            <a:pPr algn="ctr" defTabSz="685800"/>
            <a:endParaRPr lang="it-IT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424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573772C-8ABC-C3CC-7655-02177C3F5A98}"/>
              </a:ext>
            </a:extLst>
          </p:cNvPr>
          <p:cNvSpPr txBox="1">
            <a:spLocks/>
          </p:cNvSpPr>
          <p:nvPr/>
        </p:nvSpPr>
        <p:spPr>
          <a:xfrm>
            <a:off x="266701" y="71441"/>
            <a:ext cx="7254062" cy="652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E adesso? Prossimi step prima della pubblicazione</a:t>
            </a:r>
          </a:p>
        </p:txBody>
      </p:sp>
      <p:pic>
        <p:nvPicPr>
          <p:cNvPr id="6" name="Immagine 5" descr="Immagine che contiene Carattere, Elementi grafici, cerchio, schermata&#10;&#10;Descrizione generata automaticamente">
            <a:extLst>
              <a:ext uri="{FF2B5EF4-FFF2-40B4-BE49-F238E27FC236}">
                <a16:creationId xmlns:a16="http://schemas.microsoft.com/office/drawing/2014/main" id="{1DEA4CD2-0A11-ADEE-7034-F1A6DDD71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83" y="116402"/>
            <a:ext cx="1160816" cy="451925"/>
          </a:xfrm>
          <a:prstGeom prst="rect">
            <a:avLst/>
          </a:prstGeom>
        </p:spPr>
      </p:pic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3BB2B0D5-FFF3-C29E-FEAC-E3C63865D0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500083"/>
              </p:ext>
            </p:extLst>
          </p:nvPr>
        </p:nvGraphicFramePr>
        <p:xfrm>
          <a:off x="1458419" y="776588"/>
          <a:ext cx="5358810" cy="3590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Elemento grafico 8" descr="Badge 1 contorno">
            <a:extLst>
              <a:ext uri="{FF2B5EF4-FFF2-40B4-BE49-F238E27FC236}">
                <a16:creationId xmlns:a16="http://schemas.microsoft.com/office/drawing/2014/main" id="{8A180F27-E8FC-9C5A-03C4-9E3200F446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277" y="723627"/>
            <a:ext cx="652187" cy="652187"/>
          </a:xfrm>
          <a:prstGeom prst="rect">
            <a:avLst/>
          </a:prstGeom>
        </p:spPr>
      </p:pic>
      <p:pic>
        <p:nvPicPr>
          <p:cNvPr id="11" name="Elemento grafico 10" descr="Badge contorno">
            <a:extLst>
              <a:ext uri="{FF2B5EF4-FFF2-40B4-BE49-F238E27FC236}">
                <a16:creationId xmlns:a16="http://schemas.microsoft.com/office/drawing/2014/main" id="{6F3F7B2D-5041-9C50-E1DB-036F9ADE7C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9277" y="1857152"/>
            <a:ext cx="652187" cy="652187"/>
          </a:xfrm>
          <a:prstGeom prst="rect">
            <a:avLst/>
          </a:prstGeom>
        </p:spPr>
      </p:pic>
      <p:pic>
        <p:nvPicPr>
          <p:cNvPr id="13" name="Elemento grafico 12" descr="Badge 3 contorno">
            <a:extLst>
              <a:ext uri="{FF2B5EF4-FFF2-40B4-BE49-F238E27FC236}">
                <a16:creationId xmlns:a16="http://schemas.microsoft.com/office/drawing/2014/main" id="{49FCCCAE-CDDC-9B43-F29B-7D82FFF285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9278" y="2987964"/>
            <a:ext cx="652186" cy="652186"/>
          </a:xfrm>
          <a:prstGeom prst="rect">
            <a:avLst/>
          </a:prstGeom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F29FF9E7-CCD2-1C13-67DC-41CF27293F49}"/>
              </a:ext>
            </a:extLst>
          </p:cNvPr>
          <p:cNvCxnSpPr>
            <a:cxnSpLocks/>
          </p:cNvCxnSpPr>
          <p:nvPr/>
        </p:nvCxnSpPr>
        <p:spPr>
          <a:xfrm flipV="1">
            <a:off x="6777760" y="1059126"/>
            <a:ext cx="1142656" cy="6578"/>
          </a:xfrm>
          <a:prstGeom prst="line">
            <a:avLst/>
          </a:prstGeom>
          <a:ln w="28575">
            <a:solidFill>
              <a:srgbClr val="209C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1B62869-56C4-702E-84EE-119C6340C49D}"/>
              </a:ext>
            </a:extLst>
          </p:cNvPr>
          <p:cNvCxnSpPr>
            <a:cxnSpLocks/>
          </p:cNvCxnSpPr>
          <p:nvPr/>
        </p:nvCxnSpPr>
        <p:spPr>
          <a:xfrm>
            <a:off x="7907254" y="1059126"/>
            <a:ext cx="0" cy="677577"/>
          </a:xfrm>
          <a:prstGeom prst="straightConnector1">
            <a:avLst/>
          </a:prstGeom>
          <a:ln w="28575">
            <a:solidFill>
              <a:srgbClr val="209C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CE7A5BE-C59E-34C0-2E83-C73F051C5151}"/>
              </a:ext>
            </a:extLst>
          </p:cNvPr>
          <p:cNvSpPr/>
          <p:nvPr/>
        </p:nvSpPr>
        <p:spPr>
          <a:xfrm>
            <a:off x="6971613" y="1743988"/>
            <a:ext cx="1871282" cy="1064996"/>
          </a:xfrm>
          <a:prstGeom prst="roundRect">
            <a:avLst/>
          </a:prstGeom>
          <a:solidFill>
            <a:srgbClr val="209C9F"/>
          </a:solidFill>
          <a:ln>
            <a:solidFill>
              <a:srgbClr val="209C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latin typeface="Montserrat" panose="00000500000000000000" pitchFamily="2" charset="0"/>
              </a:rPr>
              <a:t>Vuoi dirci la tua? Clicca </a:t>
            </a:r>
            <a:r>
              <a:rPr lang="it-IT" sz="1100" b="1" dirty="0">
                <a:solidFill>
                  <a:srgbClr val="FF0000"/>
                </a:solidFill>
                <a:latin typeface="Montserrat" panose="000005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</a:t>
            </a:r>
            <a:r>
              <a:rPr lang="it-IT" sz="1100" dirty="0">
                <a:latin typeface="Montserrat" panose="00000500000000000000" pitchFamily="2" charset="0"/>
              </a:rPr>
              <a:t> e inviaci i tuoi commenti entro il 5 gennaio. Il codice progetto è </a:t>
            </a:r>
            <a:r>
              <a:rPr lang="it-IT" sz="1100" b="1" dirty="0">
                <a:latin typeface="Montserrat" panose="00000500000000000000" pitchFamily="2" charset="0"/>
              </a:rPr>
              <a:t>UNI1610784</a:t>
            </a:r>
          </a:p>
        </p:txBody>
      </p:sp>
    </p:spTree>
    <p:extLst>
      <p:ext uri="{BB962C8B-B14F-4D97-AF65-F5344CB8AC3E}">
        <p14:creationId xmlns:p14="http://schemas.microsoft.com/office/powerpoint/2010/main" val="41613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aria aperta, albero, strada, autunno&#10;&#10;Descrizione generata automaticamente">
            <a:extLst>
              <a:ext uri="{FF2B5EF4-FFF2-40B4-BE49-F238E27FC236}">
                <a16:creationId xmlns:a16="http://schemas.microsoft.com/office/drawing/2014/main" id="{F589DA4A-36F3-4C13-23D7-09903668C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65371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218" y="2360845"/>
            <a:ext cx="4829564" cy="993775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Grazie per l’attenzione </a:t>
            </a:r>
          </a:p>
        </p:txBody>
      </p:sp>
    </p:spTree>
    <p:extLst>
      <p:ext uri="{BB962C8B-B14F-4D97-AF65-F5344CB8AC3E}">
        <p14:creationId xmlns:p14="http://schemas.microsoft.com/office/powerpoint/2010/main" val="82079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484BE77-42A3-AD7E-B19B-C383BD6FF587}"/>
              </a:ext>
            </a:extLst>
          </p:cNvPr>
          <p:cNvSpPr txBox="1">
            <a:spLocks/>
          </p:cNvSpPr>
          <p:nvPr/>
        </p:nvSpPr>
        <p:spPr>
          <a:xfrm>
            <a:off x="266701" y="71441"/>
            <a:ext cx="6610894" cy="652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Ente Italiano di Normazione</a:t>
            </a:r>
          </a:p>
        </p:txBody>
      </p:sp>
      <p:pic>
        <p:nvPicPr>
          <p:cNvPr id="3" name="Immagine 2" descr="Immagine che contiene Carattere, Elementi grafici, cerchio, schermata&#10;&#10;Descrizione generata automaticamente">
            <a:extLst>
              <a:ext uri="{FF2B5EF4-FFF2-40B4-BE49-F238E27FC236}">
                <a16:creationId xmlns:a16="http://schemas.microsoft.com/office/drawing/2014/main" id="{5FBB5690-87AC-32AB-D0C4-CD94DDBC6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83" y="116402"/>
            <a:ext cx="1160816" cy="451925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7917B16B-0A7C-1C11-E6AC-C552DA5434FE}"/>
              </a:ext>
            </a:extLst>
          </p:cNvPr>
          <p:cNvSpPr/>
          <p:nvPr/>
        </p:nvSpPr>
        <p:spPr>
          <a:xfrm>
            <a:off x="400548" y="807942"/>
            <a:ext cx="80581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kern="0" dirty="0">
                <a:solidFill>
                  <a:prstClr val="black"/>
                </a:solidFill>
                <a:latin typeface="Montserrat" panose="00000500000000000000" pitchFamily="2" charset="0"/>
              </a:rPr>
              <a:t>Riconosciuto dal </a:t>
            </a:r>
            <a:r>
              <a:rPr lang="it-IT" sz="1600" b="1" kern="0" dirty="0">
                <a:solidFill>
                  <a:prstClr val="black"/>
                </a:solidFill>
                <a:latin typeface="Montserrat" panose="00000500000000000000" pitchFamily="2" charset="0"/>
              </a:rPr>
              <a:t>Regolamento UE n.1025/2012</a:t>
            </a:r>
            <a:r>
              <a:rPr lang="it-IT" sz="1600" kern="0" dirty="0">
                <a:solidFill>
                  <a:prstClr val="black"/>
                </a:solidFill>
                <a:latin typeface="Montserrat" panose="00000500000000000000" pitchFamily="2" charset="0"/>
              </a:rPr>
              <a:t> e</a:t>
            </a:r>
            <a:r>
              <a:rPr lang="it-IT" sz="1600" b="1" kern="0" dirty="0">
                <a:solidFill>
                  <a:prstClr val="black"/>
                </a:solidFill>
                <a:latin typeface="Montserrat" panose="00000500000000000000" pitchFamily="2" charset="0"/>
              </a:rPr>
              <a:t> Decreto Legislativo n.223/2017 </a:t>
            </a:r>
            <a:r>
              <a:rPr lang="it-IT" sz="1600" kern="0" dirty="0">
                <a:solidFill>
                  <a:prstClr val="black"/>
                </a:solidFill>
                <a:latin typeface="Montserrat" panose="00000500000000000000" pitchFamily="2" charset="0"/>
              </a:rPr>
              <a:t> per l'adeguamento della normativa nazionale alle disposizioni del regolamento (UE) n. 1025/2012 sulla normazione europea e della direttiva (UE) 2015/1535 (procedura d'informazione)</a:t>
            </a:r>
          </a:p>
        </p:txBody>
      </p:sp>
      <p:grpSp>
        <p:nvGrpSpPr>
          <p:cNvPr id="18" name="Gruppo 2">
            <a:extLst>
              <a:ext uri="{FF2B5EF4-FFF2-40B4-BE49-F238E27FC236}">
                <a16:creationId xmlns:a16="http://schemas.microsoft.com/office/drawing/2014/main" id="{F5197F4B-9A28-4997-7392-07BA841FF1DC}"/>
              </a:ext>
            </a:extLst>
          </p:cNvPr>
          <p:cNvGrpSpPr>
            <a:grpSpLocks/>
          </p:cNvGrpSpPr>
          <p:nvPr/>
        </p:nvGrpSpPr>
        <p:grpSpPr bwMode="auto">
          <a:xfrm>
            <a:off x="1755479" y="1993106"/>
            <a:ext cx="5348287" cy="1157288"/>
            <a:chOff x="1735138" y="4359944"/>
            <a:chExt cx="5348287" cy="1157288"/>
          </a:xfrm>
        </p:grpSpPr>
        <p:pic>
          <p:nvPicPr>
            <p:cNvPr id="19" name="Picture 12" descr="chimici2">
              <a:extLst>
                <a:ext uri="{FF2B5EF4-FFF2-40B4-BE49-F238E27FC236}">
                  <a16:creationId xmlns:a16="http://schemas.microsoft.com/office/drawing/2014/main" id="{1A289C4C-33BC-1430-D816-4D555CB74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138" y="4359944"/>
              <a:ext cx="892175" cy="115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19E4743A-158C-AA9C-E047-D083090AE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138" y="4374232"/>
              <a:ext cx="1524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 descr="notebook">
              <a:extLst>
                <a:ext uri="{FF2B5EF4-FFF2-40B4-BE49-F238E27FC236}">
                  <a16:creationId xmlns:a16="http://schemas.microsoft.com/office/drawing/2014/main" id="{5579A176-5EBA-A4E8-1881-3984D49A6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538" y="4410744"/>
              <a:ext cx="1481137" cy="110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5" descr="cascata">
              <a:extLst>
                <a:ext uri="{FF2B5EF4-FFF2-40B4-BE49-F238E27FC236}">
                  <a16:creationId xmlns:a16="http://schemas.microsoft.com/office/drawing/2014/main" id="{2DDE8A5A-8208-5D4A-C741-7C6455230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38" y="4431382"/>
              <a:ext cx="928687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10">
            <a:extLst>
              <a:ext uri="{FF2B5EF4-FFF2-40B4-BE49-F238E27FC236}">
                <a16:creationId xmlns:a16="http://schemas.microsoft.com/office/drawing/2014/main" id="{B381A6FC-FBBA-57A6-D145-C805AFA27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85" y="3329778"/>
            <a:ext cx="79152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None/>
            </a:pPr>
            <a:r>
              <a:rPr lang="it-IT" altLang="it-IT" sz="1600" dirty="0">
                <a:solidFill>
                  <a:prstClr val="black"/>
                </a:solidFill>
                <a:latin typeface="Montserrat" panose="00000500000000000000" pitchFamily="2" charset="0"/>
              </a:rPr>
              <a:t>Associazione privata senza scopo di lucro, fondata nel 1921.</a:t>
            </a:r>
          </a:p>
          <a:p>
            <a:pPr algn="ctr">
              <a:buFontTx/>
              <a:buNone/>
            </a:pPr>
            <a:r>
              <a:rPr lang="it-IT" altLang="it-IT" sz="1600" dirty="0">
                <a:solidFill>
                  <a:prstClr val="black"/>
                </a:solidFill>
                <a:latin typeface="Montserrat" panose="00000500000000000000" pitchFamily="2" charset="0"/>
              </a:rPr>
              <a:t>Elabora norme tecniche in tutti i settori dell’economia, per l’industria, il commercio, i servizi e la società in generale, ad esclusione delle materie elettriche ed elettrotecniche.</a:t>
            </a:r>
          </a:p>
        </p:txBody>
      </p:sp>
    </p:spTree>
    <p:extLst>
      <p:ext uri="{BB962C8B-B14F-4D97-AF65-F5344CB8AC3E}">
        <p14:creationId xmlns:p14="http://schemas.microsoft.com/office/powerpoint/2010/main" val="315689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7E56A-4F15-A383-86EE-5BC34CA4C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DEA91B6-1546-01AD-8487-FBD439F9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7099067-3C39-31F7-1771-D0007AB14862}"/>
              </a:ext>
            </a:extLst>
          </p:cNvPr>
          <p:cNvSpPr txBox="1">
            <a:spLocks/>
          </p:cNvSpPr>
          <p:nvPr/>
        </p:nvSpPr>
        <p:spPr>
          <a:xfrm>
            <a:off x="266701" y="71441"/>
            <a:ext cx="6610894" cy="652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I deliverable della normazione</a:t>
            </a:r>
          </a:p>
        </p:txBody>
      </p:sp>
      <p:pic>
        <p:nvPicPr>
          <p:cNvPr id="3" name="Immagine 2" descr="Immagine che contiene Carattere, Elementi grafici, cerchio, schermata&#10;&#10;Descrizione generata automaticamente">
            <a:extLst>
              <a:ext uri="{FF2B5EF4-FFF2-40B4-BE49-F238E27FC236}">
                <a16:creationId xmlns:a16="http://schemas.microsoft.com/office/drawing/2014/main" id="{638A3C16-8BFE-BC36-80EF-4AC24117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83" y="116402"/>
            <a:ext cx="1160816" cy="451925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5E68C0EF-DFCE-22BC-DB4A-CB1CD3DF17BB}"/>
              </a:ext>
            </a:extLst>
          </p:cNvPr>
          <p:cNvGrpSpPr/>
          <p:nvPr/>
        </p:nvGrpSpPr>
        <p:grpSpPr>
          <a:xfrm>
            <a:off x="1732729" y="3524922"/>
            <a:ext cx="1598248" cy="624763"/>
            <a:chOff x="1224142" y="3326769"/>
            <a:chExt cx="2508123" cy="950505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34E7532-B896-E395-E04A-9AF91C847B56}"/>
                </a:ext>
              </a:extLst>
            </p:cNvPr>
            <p:cNvSpPr/>
            <p:nvPr/>
          </p:nvSpPr>
          <p:spPr>
            <a:xfrm>
              <a:off x="1224142" y="3326769"/>
              <a:ext cx="2508123" cy="950505"/>
            </a:xfrm>
            <a:prstGeom prst="rect">
              <a:avLst/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sz="1350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6F7C763-F80A-185B-C21C-B5FE7E080871}"/>
                </a:ext>
              </a:extLst>
            </p:cNvPr>
            <p:cNvSpPr txBox="1"/>
            <p:nvPr/>
          </p:nvSpPr>
          <p:spPr>
            <a:xfrm>
              <a:off x="1224142" y="3326769"/>
              <a:ext cx="2508123" cy="950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5848" tIns="45720" rIns="45720" bIns="45720" numCol="1" spcCol="1270" anchor="ctr" anchorCtr="0">
              <a:noAutofit/>
            </a:bodyPr>
            <a:lstStyle/>
            <a:p>
              <a:pPr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>
                  <a:solidFill>
                    <a:sysClr val="window" lastClr="FFFFFF"/>
                  </a:solidFill>
                  <a:latin typeface="Montserrat Light" panose="00000400000000000000" pitchFamily="2" charset="0"/>
                </a:rPr>
                <a:t>Prassi di Riferimento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F3ACC54E-B4F5-35F8-1D62-B6FB16716FEF}"/>
              </a:ext>
            </a:extLst>
          </p:cNvPr>
          <p:cNvGrpSpPr/>
          <p:nvPr/>
        </p:nvGrpSpPr>
        <p:grpSpPr>
          <a:xfrm>
            <a:off x="1807535" y="666307"/>
            <a:ext cx="2321274" cy="3123815"/>
            <a:chOff x="1691680" y="1052736"/>
            <a:chExt cx="4032448" cy="4752528"/>
          </a:xfrm>
        </p:grpSpPr>
        <p:graphicFrame>
          <p:nvGraphicFramePr>
            <p:cNvPr id="9" name="Diagramma 8">
              <a:extLst>
                <a:ext uri="{FF2B5EF4-FFF2-40B4-BE49-F238E27FC236}">
                  <a16:creationId xmlns:a16="http://schemas.microsoft.com/office/drawing/2014/main" id="{3890BF5D-11C8-D0FC-35F4-708204FE5D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031578"/>
                </p:ext>
              </p:extLst>
            </p:nvPr>
          </p:nvGraphicFramePr>
          <p:xfrm>
            <a:off x="1691680" y="1052736"/>
            <a:ext cx="4032448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26EB8CB0-A86D-5695-0BCF-49C850C7BC87}"/>
                </a:ext>
              </a:extLst>
            </p:cNvPr>
            <p:cNvSpPr txBox="1"/>
            <p:nvPr/>
          </p:nvSpPr>
          <p:spPr>
            <a:xfrm>
              <a:off x="2207479" y="1429408"/>
              <a:ext cx="792089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it-IT" sz="5400" b="1" kern="0" dirty="0">
                  <a:solidFill>
                    <a:srgbClr val="3399FF"/>
                  </a:solidFill>
                  <a:latin typeface="Montserrat Light" panose="00000400000000000000" pitchFamily="2" charset="0"/>
                </a:rPr>
                <a:t>1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BFBE0B0-F448-5E38-618D-624A981988BB}"/>
                </a:ext>
              </a:extLst>
            </p:cNvPr>
            <p:cNvSpPr txBox="1"/>
            <p:nvPr/>
          </p:nvSpPr>
          <p:spPr>
            <a:xfrm>
              <a:off x="2603524" y="2720543"/>
              <a:ext cx="792089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it-IT" sz="5400" b="1" kern="0" dirty="0">
                  <a:solidFill>
                    <a:srgbClr val="3399FF"/>
                  </a:solidFill>
                  <a:latin typeface="Montserrat Light" panose="00000400000000000000" pitchFamily="2" charset="0"/>
                </a:rPr>
                <a:t>2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CCF1E48B-B618-8794-C28C-A4A035B2D16E}"/>
                </a:ext>
              </a:extLst>
            </p:cNvPr>
            <p:cNvSpPr txBox="1"/>
            <p:nvPr/>
          </p:nvSpPr>
          <p:spPr>
            <a:xfrm>
              <a:off x="2207479" y="4095211"/>
              <a:ext cx="792089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it-IT" sz="5400" b="1" kern="0" dirty="0">
                  <a:solidFill>
                    <a:srgbClr val="3399FF"/>
                  </a:solidFill>
                  <a:latin typeface="Montserrat Light" panose="00000400000000000000" pitchFamily="2" charset="0"/>
                </a:rPr>
                <a:t>3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24330BAF-B0BA-D1AB-1337-2B2C284401E3}"/>
              </a:ext>
            </a:extLst>
          </p:cNvPr>
          <p:cNvGrpSpPr/>
          <p:nvPr/>
        </p:nvGrpSpPr>
        <p:grpSpPr>
          <a:xfrm>
            <a:off x="3808483" y="935976"/>
            <a:ext cx="3069112" cy="765032"/>
            <a:chOff x="5436095" y="1351995"/>
            <a:chExt cx="3823407" cy="1163908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3CF4C4D1-6B55-F375-5B0D-033FCDB428BB}"/>
                </a:ext>
              </a:extLst>
            </p:cNvPr>
            <p:cNvSpPr/>
            <p:nvPr/>
          </p:nvSpPr>
          <p:spPr>
            <a:xfrm>
              <a:off x="5436096" y="1351995"/>
              <a:ext cx="3491880" cy="417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 defTabSz="685800">
                <a:lnSpc>
                  <a:spcPts val="1500"/>
                </a:lnSpc>
                <a:buFont typeface="Wingdings" panose="05000000000000000000" pitchFamily="2" charset="2"/>
                <a:buChar char="q"/>
              </a:pPr>
              <a:r>
                <a:rPr lang="it-IT" sz="1200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documento prescrittivo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C57FF253-A9DA-3C49-4FD5-C0C1289FC2AF}"/>
                </a:ext>
              </a:extLst>
            </p:cNvPr>
            <p:cNvSpPr/>
            <p:nvPr/>
          </p:nvSpPr>
          <p:spPr>
            <a:xfrm>
              <a:off x="5436095" y="1712035"/>
              <a:ext cx="3823407" cy="417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 defTabSz="685800">
                <a:lnSpc>
                  <a:spcPts val="1500"/>
                </a:lnSpc>
                <a:buFont typeface="Wingdings" panose="05000000000000000000" pitchFamily="2" charset="2"/>
                <a:buChar char="q"/>
              </a:pPr>
              <a:r>
                <a:rPr lang="it-IT" sz="1200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"stato dell’arte" consolidato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4E5A6E37-12D3-49DB-0257-D06F1FAF02F6}"/>
                </a:ext>
              </a:extLst>
            </p:cNvPr>
            <p:cNvSpPr/>
            <p:nvPr/>
          </p:nvSpPr>
          <p:spPr>
            <a:xfrm>
              <a:off x="5436095" y="2098090"/>
              <a:ext cx="3491880" cy="417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 defTabSz="685800">
                <a:lnSpc>
                  <a:spcPts val="1500"/>
                </a:lnSpc>
                <a:buFont typeface="Wingdings" panose="05000000000000000000" pitchFamily="2" charset="2"/>
                <a:buChar char="q"/>
              </a:pPr>
              <a:r>
                <a:rPr lang="it-IT" sz="1200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revisione quinquennale</a:t>
              </a: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A423CB3A-DF26-2FFE-F101-824547D3E469}"/>
              </a:ext>
            </a:extLst>
          </p:cNvPr>
          <p:cNvGrpSpPr/>
          <p:nvPr/>
        </p:nvGrpSpPr>
        <p:grpSpPr>
          <a:xfrm>
            <a:off x="4050838" y="1858202"/>
            <a:ext cx="3432651" cy="737113"/>
            <a:chOff x="5436096" y="2792155"/>
            <a:chExt cx="3635896" cy="1121432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6E272776-6CFD-F071-D4BF-90681F6E4C36}"/>
                </a:ext>
              </a:extLst>
            </p:cNvPr>
            <p:cNvSpPr/>
            <p:nvPr/>
          </p:nvSpPr>
          <p:spPr>
            <a:xfrm>
              <a:off x="5436096" y="2792155"/>
              <a:ext cx="3635896" cy="417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 defTabSz="685800">
                <a:lnSpc>
                  <a:spcPts val="1500"/>
                </a:lnSpc>
                <a:buFont typeface="Wingdings" panose="05000000000000000000" pitchFamily="2" charset="2"/>
                <a:buChar char="q"/>
              </a:pPr>
              <a:r>
                <a:rPr lang="it-IT" sz="1200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documento prescrittivo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DB739886-F8EE-4689-A847-EE064A81CF6E}"/>
                </a:ext>
              </a:extLst>
            </p:cNvPr>
            <p:cNvSpPr/>
            <p:nvPr/>
          </p:nvSpPr>
          <p:spPr>
            <a:xfrm>
              <a:off x="5436096" y="3132000"/>
              <a:ext cx="3491880" cy="417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 defTabSz="685800">
                <a:lnSpc>
                  <a:spcPts val="1500"/>
                </a:lnSpc>
                <a:buFont typeface="Wingdings" panose="05000000000000000000" pitchFamily="2" charset="2"/>
                <a:buChar char="q"/>
              </a:pPr>
              <a:r>
                <a:rPr lang="it-IT" sz="1200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"stato dell’arte" in evoluzione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0E82B276-BDBF-A464-FDAB-B0EF4167994C}"/>
                </a:ext>
              </a:extLst>
            </p:cNvPr>
            <p:cNvSpPr/>
            <p:nvPr/>
          </p:nvSpPr>
          <p:spPr>
            <a:xfrm>
              <a:off x="5436096" y="3495774"/>
              <a:ext cx="3635896" cy="417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 defTabSz="685800">
                <a:lnSpc>
                  <a:spcPts val="1500"/>
                </a:lnSpc>
                <a:buFont typeface="Wingdings" panose="05000000000000000000" pitchFamily="2" charset="2"/>
                <a:buChar char="q"/>
              </a:pPr>
              <a:r>
                <a:rPr lang="it-IT" sz="1200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verifica periodica di validità</a:t>
              </a: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4B53913D-4CD9-B14E-A25A-AE029817C0F3}"/>
              </a:ext>
            </a:extLst>
          </p:cNvPr>
          <p:cNvGrpSpPr/>
          <p:nvPr/>
        </p:nvGrpSpPr>
        <p:grpSpPr>
          <a:xfrm>
            <a:off x="3784561" y="2710326"/>
            <a:ext cx="3965203" cy="724711"/>
            <a:chOff x="5436096" y="4232315"/>
            <a:chExt cx="3635896" cy="1102565"/>
          </a:xfrm>
        </p:grpSpPr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1C35DAC5-516E-A5D1-4705-4589CCE15E8D}"/>
                </a:ext>
              </a:extLst>
            </p:cNvPr>
            <p:cNvSpPr/>
            <p:nvPr/>
          </p:nvSpPr>
          <p:spPr>
            <a:xfrm>
              <a:off x="5436096" y="4232315"/>
              <a:ext cx="3635896" cy="417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 defTabSz="685800">
                <a:lnSpc>
                  <a:spcPts val="1500"/>
                </a:lnSpc>
                <a:buFont typeface="Wingdings" panose="05000000000000000000" pitchFamily="2" charset="2"/>
                <a:buChar char="q"/>
              </a:pPr>
              <a:r>
                <a:rPr lang="it-IT" sz="1200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documento informativo</a:t>
              </a: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92213C54-738B-05D5-270B-0CF50DA578C6}"/>
                </a:ext>
              </a:extLst>
            </p:cNvPr>
            <p:cNvSpPr/>
            <p:nvPr/>
          </p:nvSpPr>
          <p:spPr>
            <a:xfrm>
              <a:off x="5436096" y="4571999"/>
              <a:ext cx="3635896" cy="417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 defTabSz="685800">
                <a:lnSpc>
                  <a:spcPts val="1500"/>
                </a:lnSpc>
                <a:buFont typeface="Wingdings" panose="05000000000000000000" pitchFamily="2" charset="2"/>
                <a:buChar char="q"/>
              </a:pPr>
              <a:r>
                <a:rPr lang="it-IT" sz="1200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propedeutico a future attività normative 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083D6B0E-E8DC-0E91-A2CB-189668D506AD}"/>
                </a:ext>
              </a:extLst>
            </p:cNvPr>
            <p:cNvSpPr/>
            <p:nvPr/>
          </p:nvSpPr>
          <p:spPr>
            <a:xfrm>
              <a:off x="5436096" y="4917066"/>
              <a:ext cx="3635896" cy="417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 defTabSz="685800">
                <a:lnSpc>
                  <a:spcPts val="1500"/>
                </a:lnSpc>
                <a:buFont typeface="Wingdings" panose="05000000000000000000" pitchFamily="2" charset="2"/>
                <a:buChar char="q"/>
              </a:pPr>
              <a:r>
                <a:rPr lang="it-IT" sz="1200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verifica periodica di validità</a:t>
              </a: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8FD45D10-A99D-F085-D18B-158F93B90DE4}"/>
              </a:ext>
            </a:extLst>
          </p:cNvPr>
          <p:cNvGrpSpPr/>
          <p:nvPr/>
        </p:nvGrpSpPr>
        <p:grpSpPr>
          <a:xfrm>
            <a:off x="3405783" y="3447220"/>
            <a:ext cx="5606339" cy="901582"/>
            <a:chOff x="5436096" y="4232315"/>
            <a:chExt cx="3635896" cy="1371655"/>
          </a:xfrm>
        </p:grpSpPr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314BB98F-AF80-6389-C657-2DB160C0D097}"/>
                </a:ext>
              </a:extLst>
            </p:cNvPr>
            <p:cNvSpPr/>
            <p:nvPr/>
          </p:nvSpPr>
          <p:spPr>
            <a:xfrm>
              <a:off x="5436096" y="4232315"/>
              <a:ext cx="3635896" cy="417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 defTabSz="685800">
                <a:lnSpc>
                  <a:spcPts val="1500"/>
                </a:lnSpc>
                <a:buFont typeface="Wingdings" panose="05000000000000000000" pitchFamily="2" charset="2"/>
                <a:buChar char="q"/>
              </a:pPr>
              <a:r>
                <a:rPr lang="it-IT" sz="1200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documento </a:t>
              </a:r>
              <a:r>
                <a:rPr lang="it-IT" sz="1200" dirty="0" err="1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pre</a:t>
              </a:r>
              <a:r>
                <a:rPr lang="it-IT" sz="1200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-normativo con consenso ristretto</a:t>
              </a: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CFA4EAA6-B92F-A773-A5F4-E4E9887DFCEA}"/>
                </a:ext>
              </a:extLst>
            </p:cNvPr>
            <p:cNvSpPr/>
            <p:nvPr/>
          </p:nvSpPr>
          <p:spPr>
            <a:xfrm>
              <a:off x="5436096" y="4572000"/>
              <a:ext cx="3635896" cy="417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 defTabSz="685800">
                <a:lnSpc>
                  <a:spcPts val="1500"/>
                </a:lnSpc>
                <a:buFont typeface="Wingdings" panose="05000000000000000000" pitchFamily="2" charset="2"/>
                <a:buChar char="q"/>
              </a:pPr>
              <a:r>
                <a:rPr lang="it-IT" sz="1200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propedeutico a future attività normative</a:t>
              </a: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717A9FD4-0F52-F4FA-AA3B-83518AB0AD4F}"/>
                </a:ext>
              </a:extLst>
            </p:cNvPr>
            <p:cNvSpPr/>
            <p:nvPr/>
          </p:nvSpPr>
          <p:spPr>
            <a:xfrm>
              <a:off x="5436096" y="4893502"/>
              <a:ext cx="3635896" cy="710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 defTabSz="685800">
                <a:lnSpc>
                  <a:spcPts val="1500"/>
                </a:lnSpc>
                <a:buFont typeface="Wingdings" panose="05000000000000000000" pitchFamily="2" charset="2"/>
                <a:buChar char="q"/>
              </a:pPr>
              <a:r>
                <a:rPr lang="it-IT" sz="1200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verifica triennale per trasposizione in norma (da fare entro 5 anni)</a:t>
              </a:r>
            </a:p>
          </p:txBody>
        </p:sp>
      </p:grpSp>
      <p:sp>
        <p:nvSpPr>
          <p:cNvPr id="37" name="Ovale 36">
            <a:extLst>
              <a:ext uri="{FF2B5EF4-FFF2-40B4-BE49-F238E27FC236}">
                <a16:creationId xmlns:a16="http://schemas.microsoft.com/office/drawing/2014/main" id="{9A9D2B0A-870C-07F8-CB27-6805708512F7}"/>
              </a:ext>
            </a:extLst>
          </p:cNvPr>
          <p:cNvSpPr/>
          <p:nvPr/>
        </p:nvSpPr>
        <p:spPr>
          <a:xfrm>
            <a:off x="1430997" y="3470913"/>
            <a:ext cx="723025" cy="705077"/>
          </a:xfrm>
          <a:prstGeom prst="ellipse">
            <a:avLst/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19050" cap="flat" cmpd="sng" algn="ctr">
            <a:solidFill>
              <a:srgbClr val="3399FF"/>
            </a:solidFill>
            <a:prstDash val="solid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sz="135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9FEFBC4-0547-4538-BDE9-05588B53674C}"/>
              </a:ext>
            </a:extLst>
          </p:cNvPr>
          <p:cNvSpPr txBox="1"/>
          <p:nvPr/>
        </p:nvSpPr>
        <p:spPr>
          <a:xfrm>
            <a:off x="1563234" y="3370394"/>
            <a:ext cx="455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it-IT" sz="5400" b="1" kern="0" dirty="0">
                <a:solidFill>
                  <a:srgbClr val="3399FF"/>
                </a:solidFill>
                <a:latin typeface="Montserrat Light" panose="000004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1563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1FB6C-88F3-0364-F368-EC3D3D341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E45A7C27-8D89-5A20-4149-902E7777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25D62FC-268A-6661-9633-23A4B12A9EDC}"/>
              </a:ext>
            </a:extLst>
          </p:cNvPr>
          <p:cNvSpPr txBox="1">
            <a:spLocks/>
          </p:cNvSpPr>
          <p:nvPr/>
        </p:nvSpPr>
        <p:spPr>
          <a:xfrm>
            <a:off x="266701" y="71441"/>
            <a:ext cx="6610894" cy="652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APNR – il contesto legislativo applicabile</a:t>
            </a:r>
          </a:p>
        </p:txBody>
      </p:sp>
      <p:pic>
        <p:nvPicPr>
          <p:cNvPr id="3" name="Immagine 2" descr="Immagine che contiene Carattere, Elementi grafici, cerchio, schermata&#10;&#10;Descrizione generata automaticamente">
            <a:extLst>
              <a:ext uri="{FF2B5EF4-FFF2-40B4-BE49-F238E27FC236}">
                <a16:creationId xmlns:a16="http://schemas.microsoft.com/office/drawing/2014/main" id="{C72F15B9-16C8-8A54-E43C-256F22C55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83" y="116402"/>
            <a:ext cx="1160816" cy="45192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051D9899-5AF3-710B-045F-2CEB2B8CF489}"/>
              </a:ext>
            </a:extLst>
          </p:cNvPr>
          <p:cNvGrpSpPr/>
          <p:nvPr/>
        </p:nvGrpSpPr>
        <p:grpSpPr>
          <a:xfrm>
            <a:off x="664608" y="969984"/>
            <a:ext cx="5724636" cy="665797"/>
            <a:chOff x="-108480" y="935028"/>
            <a:chExt cx="7632848" cy="887729"/>
          </a:xfrm>
        </p:grpSpPr>
        <p:sp>
          <p:nvSpPr>
            <p:cNvPr id="4" name="Text Box 8">
              <a:extLst>
                <a:ext uri="{FF2B5EF4-FFF2-40B4-BE49-F238E27FC236}">
                  <a16:creationId xmlns:a16="http://schemas.microsoft.com/office/drawing/2014/main" id="{EDECDE61-7E08-A7C4-7705-9BFC1A2B9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8480" y="935028"/>
              <a:ext cx="763284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57175" indent="-257175" algn="just" defTabSz="685800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it-IT" sz="1500" b="1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EQF (Raccomandazione C189/03/2017)</a:t>
              </a:r>
            </a:p>
          </p:txBody>
        </p:sp>
        <p:sp>
          <p:nvSpPr>
            <p:cNvPr id="5" name="Text Box 8">
              <a:extLst>
                <a:ext uri="{FF2B5EF4-FFF2-40B4-BE49-F238E27FC236}">
                  <a16:creationId xmlns:a16="http://schemas.microsoft.com/office/drawing/2014/main" id="{17CA50C1-815A-92C4-B068-B97E3BA5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1268760"/>
              <a:ext cx="7080331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it-IT" sz="1050" i="1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Sulla costituzione del Quadro europeo delle qualifiche per l'apprendimento permanente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E7C67A46-ED30-4BCF-769A-B3D3470DB208}"/>
              </a:ext>
            </a:extLst>
          </p:cNvPr>
          <p:cNvGrpSpPr/>
          <p:nvPr/>
        </p:nvGrpSpPr>
        <p:grpSpPr>
          <a:xfrm>
            <a:off x="664608" y="1689612"/>
            <a:ext cx="5724636" cy="496916"/>
            <a:chOff x="1351806" y="1692000"/>
            <a:chExt cx="7632848" cy="662555"/>
          </a:xfrm>
        </p:grpSpPr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CAB04324-0756-FE4E-3536-3E06DF1D8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1806" y="1692000"/>
              <a:ext cx="763284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57175" indent="-257175" algn="just" defTabSz="685800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it-IT" sz="1500" b="1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Legge N°4 del 14 gennaio 2013</a:t>
              </a: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C204A5E6-0D8F-6257-6E81-A3F720319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806" y="2016000"/>
              <a:ext cx="6608984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it-IT" sz="1050" i="1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Disposizioni in materia di professioni non organizzate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DEB340E-1F86-AD59-0AE7-86177DD1806E}"/>
              </a:ext>
            </a:extLst>
          </p:cNvPr>
          <p:cNvGrpSpPr/>
          <p:nvPr/>
        </p:nvGrpSpPr>
        <p:grpSpPr>
          <a:xfrm>
            <a:off x="662620" y="2199360"/>
            <a:ext cx="5886654" cy="1034708"/>
            <a:chOff x="1351806" y="2343607"/>
            <a:chExt cx="7848872" cy="1379610"/>
          </a:xfrm>
        </p:grpSpPr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236CA749-2ED8-CA38-F240-0F0C0EF51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1806" y="2343607"/>
              <a:ext cx="7848872" cy="430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57175" indent="-257175" algn="just" defTabSz="685800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it-IT" sz="1500" b="1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DLgs 16 gennaio 2013 n°13</a:t>
              </a: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32741D3A-1BAF-0E73-9F7A-9762E0341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806" y="2738332"/>
              <a:ext cx="7275499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it-IT" sz="1050" i="1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Definizione delle norme generali e dei livelli essenziali delle prestazioni per l’individuazione e validazione degli apprendimenti non formali e informali e degli standard minimi di servizio del sistema nazionale di certificazione delle competenze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DCAD502-DF50-3568-D5BD-45A409B2BB31}"/>
              </a:ext>
            </a:extLst>
          </p:cNvPr>
          <p:cNvGrpSpPr/>
          <p:nvPr/>
        </p:nvGrpSpPr>
        <p:grpSpPr>
          <a:xfrm>
            <a:off x="655114" y="3267949"/>
            <a:ext cx="5886654" cy="803708"/>
            <a:chOff x="310460" y="4008592"/>
            <a:chExt cx="7848872" cy="1071610"/>
          </a:xfrm>
        </p:grpSpPr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B35B620A-8C37-FF5B-834B-98D330B32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60" y="4008592"/>
              <a:ext cx="7848872" cy="430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57175" indent="-257175" algn="just" defTabSz="685800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it-IT" sz="1500" b="1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Decreto 8 gennaio 2018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F278CFEC-2988-52BF-32C0-3D836D65E4F2}"/>
                </a:ext>
              </a:extLst>
            </p:cNvPr>
            <p:cNvSpPr/>
            <p:nvPr/>
          </p:nvSpPr>
          <p:spPr>
            <a:xfrm>
              <a:off x="712639" y="4310761"/>
              <a:ext cx="705081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it-IT" sz="1050" i="1" dirty="0">
                  <a:solidFill>
                    <a:prstClr val="black"/>
                  </a:solidFill>
                  <a:latin typeface="Montserrat Light" panose="000004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Istituzione del Quadro nazionale delle qualificazioni rilasciate nell’ambito del Sistema nazionale di certificazione delle competenze di cui al DLgs 16 gennaio 2013, n. 13</a:t>
              </a:r>
            </a:p>
          </p:txBody>
        </p:sp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7B88C9F7-FFA9-AC5B-BFC2-8CB9C3DD8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23" y="564852"/>
            <a:ext cx="1215000" cy="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171EA26-0204-ACAB-E41C-5DB805701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58" y="1496995"/>
            <a:ext cx="1032129" cy="113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5F7D58A-9D1F-44CB-381D-11465E9CC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22" y="2903846"/>
            <a:ext cx="1682642" cy="62641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28CFB0D-3F5C-DC11-B906-B5BC1A15CC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08" y="3837332"/>
            <a:ext cx="1313514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6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AB8C2-C1A3-F8EA-8A96-A5EF450CE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4FD3BFB-AF33-C41E-197A-64EF6E80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8B66A286-E280-74DD-3DEA-E67F95E1A378}"/>
              </a:ext>
            </a:extLst>
          </p:cNvPr>
          <p:cNvSpPr txBox="1">
            <a:spLocks/>
          </p:cNvSpPr>
          <p:nvPr/>
        </p:nvSpPr>
        <p:spPr>
          <a:xfrm>
            <a:off x="266701" y="71441"/>
            <a:ext cx="6757876" cy="652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it-IT" sz="3000" dirty="0"/>
              <a:t>Schema APNR: la struttura della norma</a:t>
            </a:r>
          </a:p>
        </p:txBody>
      </p:sp>
      <p:pic>
        <p:nvPicPr>
          <p:cNvPr id="3" name="Immagine 2" descr="Immagine che contiene Carattere, Elementi grafici, cerchio, schermata&#10;&#10;Descrizione generata automaticamente">
            <a:extLst>
              <a:ext uri="{FF2B5EF4-FFF2-40B4-BE49-F238E27FC236}">
                <a16:creationId xmlns:a16="http://schemas.microsoft.com/office/drawing/2014/main" id="{0778D814-5BA1-17F9-5882-0FA5C34DA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83" y="116402"/>
            <a:ext cx="1160816" cy="451925"/>
          </a:xfrm>
          <a:prstGeom prst="rect">
            <a:avLst/>
          </a:prstGeom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1C5FE73D-2370-8E28-CDA7-BB321770E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977263"/>
              </p:ext>
            </p:extLst>
          </p:nvPr>
        </p:nvGraphicFramePr>
        <p:xfrm>
          <a:off x="1346601" y="946196"/>
          <a:ext cx="2991050" cy="338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o 4">
            <a:extLst>
              <a:ext uri="{FF2B5EF4-FFF2-40B4-BE49-F238E27FC236}">
                <a16:creationId xmlns:a16="http://schemas.microsoft.com/office/drawing/2014/main" id="{DA9E3E47-EA51-3354-3C09-BDFE1CFC5F2E}"/>
              </a:ext>
            </a:extLst>
          </p:cNvPr>
          <p:cNvGrpSpPr/>
          <p:nvPr/>
        </p:nvGrpSpPr>
        <p:grpSpPr>
          <a:xfrm>
            <a:off x="4413250" y="942817"/>
            <a:ext cx="3390901" cy="3383892"/>
            <a:chOff x="5418102" y="1493675"/>
            <a:chExt cx="3600003" cy="4642406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C739149-751B-C8BF-3ABA-565D541B4CF2}"/>
                </a:ext>
              </a:extLst>
            </p:cNvPr>
            <p:cNvSpPr txBox="1"/>
            <p:nvPr/>
          </p:nvSpPr>
          <p:spPr>
            <a:xfrm>
              <a:off x="5418102" y="1493675"/>
              <a:ext cx="3600000" cy="506691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it-IT" sz="900" kern="0" dirty="0">
                  <a:solidFill>
                    <a:prstClr val="black"/>
                  </a:solidFill>
                  <a:latin typeface="Montserrat Light" panose="00000400000000000000" pitchFamily="2" charset="0"/>
                </a:rPr>
                <a:t>Regole generali per le attività professionali e contesto tecnico-normativo 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947E31B7-DA3F-7946-2A29-5CF9CDA587CE}"/>
                </a:ext>
              </a:extLst>
            </p:cNvPr>
            <p:cNvSpPr txBox="1"/>
            <p:nvPr/>
          </p:nvSpPr>
          <p:spPr>
            <a:xfrm>
              <a:off x="5418104" y="2199664"/>
              <a:ext cx="3600001" cy="316681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it-IT" sz="900" kern="0" dirty="0">
                  <a:solidFill>
                    <a:prstClr val="black"/>
                  </a:solidFill>
                  <a:latin typeface="Montserrat Light" panose="00000400000000000000" pitchFamily="2" charset="0"/>
                </a:rPr>
                <a:t>Definizione del perimetro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9EA65E4-0A91-AFBB-04DF-9FBD431EDC3B}"/>
                </a:ext>
              </a:extLst>
            </p:cNvPr>
            <p:cNvSpPr txBox="1"/>
            <p:nvPr/>
          </p:nvSpPr>
          <p:spPr>
            <a:xfrm>
              <a:off x="5418104" y="2803729"/>
              <a:ext cx="3600000" cy="316681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just">
                <a:defRPr sz="1600"/>
              </a:lvl1pPr>
            </a:lstStyle>
            <a:p>
              <a:pPr>
                <a:defRPr/>
              </a:pPr>
              <a:r>
                <a:rPr lang="it-IT" sz="900" kern="0" dirty="0">
                  <a:solidFill>
                    <a:prstClr val="black"/>
                  </a:solidFill>
                  <a:latin typeface="Montserrat Light" panose="00000400000000000000" pitchFamily="2" charset="0"/>
                </a:rPr>
                <a:t>Documenti normativi UNI / CEN / ISO applicabili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90367DC-29F8-6B14-5DBB-6BFCDD51FA8B}"/>
                </a:ext>
              </a:extLst>
            </p:cNvPr>
            <p:cNvSpPr txBox="1"/>
            <p:nvPr/>
          </p:nvSpPr>
          <p:spPr>
            <a:xfrm>
              <a:off x="5418103" y="3268562"/>
              <a:ext cx="3600000" cy="506691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just">
                <a:defRPr sz="1600"/>
              </a:lvl1pPr>
            </a:lstStyle>
            <a:p>
              <a:pPr>
                <a:defRPr/>
              </a:pPr>
              <a:r>
                <a:rPr lang="it-IT" sz="900" kern="0" dirty="0">
                  <a:solidFill>
                    <a:prstClr val="black"/>
                  </a:solidFill>
                  <a:latin typeface="Montserrat Light" panose="00000400000000000000" pitchFamily="2" charset="0"/>
                </a:rPr>
                <a:t>Terminologia generale (EQF) e specifica della figura professionale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5775B15-1EF9-5896-FCC1-79DA2AD3FC57}"/>
                </a:ext>
              </a:extLst>
            </p:cNvPr>
            <p:cNvSpPr txBox="1"/>
            <p:nvPr/>
          </p:nvSpPr>
          <p:spPr>
            <a:xfrm>
              <a:off x="5418104" y="3943141"/>
              <a:ext cx="3599999" cy="316681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just">
                <a:defRPr sz="1600"/>
              </a:lvl1pPr>
            </a:lstStyle>
            <a:p>
              <a:pPr>
                <a:defRPr/>
              </a:pPr>
              <a:r>
                <a:rPr lang="it-IT" sz="900" kern="0" dirty="0">
                  <a:solidFill>
                    <a:prstClr val="black"/>
                  </a:solidFill>
                  <a:latin typeface="Montserrat Light" panose="00000400000000000000" pitchFamily="2" charset="0"/>
                </a:rPr>
                <a:t>Gli "esiti/risultati attesi" dell’attività professionale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59E0FC5D-96DE-1427-3C43-7500AD485F85}"/>
                </a:ext>
              </a:extLst>
            </p:cNvPr>
            <p:cNvSpPr txBox="1"/>
            <p:nvPr/>
          </p:nvSpPr>
          <p:spPr>
            <a:xfrm>
              <a:off x="5418104" y="4530817"/>
              <a:ext cx="3599999" cy="316681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just">
                <a:defRPr sz="1600"/>
              </a:lvl1pPr>
            </a:lstStyle>
            <a:p>
              <a:pPr>
                <a:defRPr/>
              </a:pPr>
              <a:r>
                <a:rPr lang="it-IT" sz="900" kern="0" dirty="0">
                  <a:solidFill>
                    <a:prstClr val="black"/>
                  </a:solidFill>
                  <a:latin typeface="Montserrat Light" panose="00000400000000000000" pitchFamily="2" charset="0"/>
                </a:rPr>
                <a:t>Le triadi di descrittori EQF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3CE28B3-77A7-ADA6-244E-0D78926046E9}"/>
                </a:ext>
              </a:extLst>
            </p:cNvPr>
            <p:cNvSpPr txBox="1"/>
            <p:nvPr/>
          </p:nvSpPr>
          <p:spPr>
            <a:xfrm>
              <a:off x="5418103" y="5036544"/>
              <a:ext cx="3600000" cy="506691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just">
                <a:defRPr sz="1600"/>
              </a:lvl1pPr>
            </a:lstStyle>
            <a:p>
              <a:pPr>
                <a:defRPr/>
              </a:pPr>
              <a:r>
                <a:rPr lang="it-IT" sz="900" kern="0" dirty="0">
                  <a:solidFill>
                    <a:prstClr val="black"/>
                  </a:solidFill>
                  <a:latin typeface="Montserrat Light" panose="00000400000000000000" pitchFamily="2" charset="0"/>
                </a:rPr>
                <a:t>Elementi (linee guida) per il processo di certificazione di terza parte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D68009F-24CB-2AF9-543C-E61FF3CEBBFB}"/>
                </a:ext>
              </a:extLst>
            </p:cNvPr>
            <p:cNvSpPr txBox="1"/>
            <p:nvPr/>
          </p:nvSpPr>
          <p:spPr>
            <a:xfrm>
              <a:off x="5418103" y="5629390"/>
              <a:ext cx="3600000" cy="506691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just">
                <a:defRPr sz="1600"/>
              </a:lvl1pPr>
            </a:lstStyle>
            <a:p>
              <a:pPr>
                <a:defRPr/>
              </a:pPr>
              <a:r>
                <a:rPr lang="it-IT" sz="900" kern="0" dirty="0">
                  <a:solidFill>
                    <a:prstClr val="black"/>
                  </a:solidFill>
                  <a:latin typeface="Montserrat Light" panose="00000400000000000000" pitchFamily="2" charset="0"/>
                </a:rPr>
                <a:t>Appendice obbligatoria e "blindata"  per una infrastruttura dell’integrità</a:t>
              </a:r>
            </a:p>
          </p:txBody>
        </p:sp>
      </p:grp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871ECCB1-3BC3-C2AC-7D4B-FA94BC29F860}"/>
              </a:ext>
            </a:extLst>
          </p:cNvPr>
          <p:cNvSpPr/>
          <p:nvPr/>
        </p:nvSpPr>
        <p:spPr>
          <a:xfrm>
            <a:off x="427423" y="2728255"/>
            <a:ext cx="758456" cy="2308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5234FE3C-D3DA-7AA5-1995-7A8078029D2E}"/>
              </a:ext>
            </a:extLst>
          </p:cNvPr>
          <p:cNvSpPr/>
          <p:nvPr/>
        </p:nvSpPr>
        <p:spPr>
          <a:xfrm>
            <a:off x="427423" y="3156617"/>
            <a:ext cx="758456" cy="2308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613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78E62-3602-1984-F2EE-7B17B5F23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FE8FBED2-8B6F-F27C-F8E9-D0E2539B4819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5409373" y="1481679"/>
            <a:ext cx="1401813" cy="434533"/>
          </a:xfrm>
          <a:prstGeom prst="straightConnector1">
            <a:avLst/>
          </a:prstGeom>
          <a:ln w="19050">
            <a:solidFill>
              <a:srgbClr val="E5665E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5BD5917B-D88C-C8D2-48DC-CB615E08ECE0}"/>
              </a:ext>
            </a:extLst>
          </p:cNvPr>
          <p:cNvCxnSpPr>
            <a:cxnSpLocks/>
          </p:cNvCxnSpPr>
          <p:nvPr/>
        </p:nvCxnSpPr>
        <p:spPr>
          <a:xfrm flipV="1">
            <a:off x="4571630" y="1065215"/>
            <a:ext cx="0" cy="322648"/>
          </a:xfrm>
          <a:prstGeom prst="line">
            <a:avLst/>
          </a:prstGeom>
          <a:ln w="19050">
            <a:solidFill>
              <a:srgbClr val="209C9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961F03CE-FDBE-2B5A-3DCF-B40276F19CE3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346252" y="1462318"/>
            <a:ext cx="1431850" cy="444885"/>
          </a:xfrm>
          <a:prstGeom prst="straightConnector1">
            <a:avLst/>
          </a:prstGeom>
          <a:ln w="19050">
            <a:solidFill>
              <a:srgbClr val="4E57A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5">
            <a:extLst>
              <a:ext uri="{FF2B5EF4-FFF2-40B4-BE49-F238E27FC236}">
                <a16:creationId xmlns:a16="http://schemas.microsoft.com/office/drawing/2014/main" id="{709ADE58-7C63-46E8-C3A2-53711DDC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E74B209-625A-AA95-B42D-5B5EB3B10D71}"/>
              </a:ext>
            </a:extLst>
          </p:cNvPr>
          <p:cNvSpPr txBox="1">
            <a:spLocks/>
          </p:cNvSpPr>
          <p:nvPr/>
        </p:nvSpPr>
        <p:spPr>
          <a:xfrm>
            <a:off x="266701" y="71441"/>
            <a:ext cx="6610894" cy="652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EQF e i Campi di Apprendimento</a:t>
            </a:r>
          </a:p>
        </p:txBody>
      </p:sp>
      <p:pic>
        <p:nvPicPr>
          <p:cNvPr id="3" name="Immagine 2" descr="Immagine che contiene Carattere, Elementi grafici, cerchio, schermata&#10;&#10;Descrizione generata automaticamente">
            <a:extLst>
              <a:ext uri="{FF2B5EF4-FFF2-40B4-BE49-F238E27FC236}">
                <a16:creationId xmlns:a16="http://schemas.microsoft.com/office/drawing/2014/main" id="{95FB3B35-6CBC-9ED5-AB21-33069AD5A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83" y="116402"/>
            <a:ext cx="1160816" cy="451925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CCAA817-1C41-18B7-5411-D5D0B681CC96}"/>
              </a:ext>
            </a:extLst>
          </p:cNvPr>
          <p:cNvCxnSpPr/>
          <p:nvPr/>
        </p:nvCxnSpPr>
        <p:spPr>
          <a:xfrm flipV="1">
            <a:off x="1163219" y="2390812"/>
            <a:ext cx="6831000" cy="7620"/>
          </a:xfrm>
          <a:prstGeom prst="line">
            <a:avLst/>
          </a:prstGeom>
          <a:ln w="57150"/>
          <a:effectLst>
            <a:glow rad="63500">
              <a:schemeClr val="accent5">
                <a:lumMod val="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23C2F752-48B4-9CFB-5E2A-E31858779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"/>
          <a:stretch/>
        </p:blipFill>
        <p:spPr>
          <a:xfrm>
            <a:off x="3329822" y="1001014"/>
            <a:ext cx="2497794" cy="277959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FD7C24E-5B7E-477F-B4AD-2F89C79AC1F9}"/>
              </a:ext>
            </a:extLst>
          </p:cNvPr>
          <p:cNvSpPr txBox="1"/>
          <p:nvPr/>
        </p:nvSpPr>
        <p:spPr>
          <a:xfrm>
            <a:off x="417806" y="2552885"/>
            <a:ext cx="2488836" cy="923330"/>
          </a:xfrm>
          <a:prstGeom prst="rect">
            <a:avLst/>
          </a:prstGeom>
          <a:noFill/>
          <a:ln w="19050">
            <a:solidFill>
              <a:srgbClr val="274664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Apprendimento che si attua nel </a:t>
            </a:r>
            <a:r>
              <a:rPr lang="it-IT" sz="900" b="1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sistema di istruzione e formazione</a:t>
            </a: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e nelle università con il conseguimento di un </a:t>
            </a:r>
            <a:r>
              <a:rPr lang="it-IT" sz="900" b="1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titolo di studio,</a:t>
            </a: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di una </a:t>
            </a:r>
            <a:r>
              <a:rPr lang="it-IT" sz="900" b="1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qualifica</a:t>
            </a: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it-IT" sz="900" b="1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 un</a:t>
            </a:r>
            <a:r>
              <a:rPr lang="it-IT" sz="900" b="1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diploma professionale</a:t>
            </a: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o di una </a:t>
            </a:r>
            <a:r>
              <a:rPr lang="it-IT" sz="900" b="1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certificazione riconosciuta</a:t>
            </a:r>
            <a:endParaRPr lang="it-IT" sz="9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22F70C5-3A81-C021-E341-94D82F37EFA6}"/>
              </a:ext>
            </a:extLst>
          </p:cNvPr>
          <p:cNvSpPr txBox="1"/>
          <p:nvPr/>
        </p:nvSpPr>
        <p:spPr>
          <a:xfrm>
            <a:off x="3074669" y="3676782"/>
            <a:ext cx="2994660" cy="646331"/>
          </a:xfrm>
          <a:prstGeom prst="rect">
            <a:avLst/>
          </a:prstGeom>
          <a:noFill/>
          <a:ln w="19050">
            <a:solidFill>
              <a:srgbClr val="343C49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Apprendimento di tipo </a:t>
            </a:r>
            <a:r>
              <a:rPr lang="it-IT" sz="900" b="1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volontario</a:t>
            </a: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che </a:t>
            </a:r>
            <a:r>
              <a:rPr lang="it-IT" sz="900" b="1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si realizza al di fuori dei sistemi di cui all'apprendimento formale</a:t>
            </a: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in ogni </a:t>
            </a:r>
            <a:r>
              <a:rPr lang="it-IT" sz="900" b="1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organismo che persegua scopi educativi e formativi</a:t>
            </a:r>
            <a:endParaRPr lang="it-IT" sz="9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BA22DDE-DFEB-0E34-FCD4-BB1A26B0B04A}"/>
              </a:ext>
            </a:extLst>
          </p:cNvPr>
          <p:cNvSpPr txBox="1"/>
          <p:nvPr/>
        </p:nvSpPr>
        <p:spPr>
          <a:xfrm>
            <a:off x="5973248" y="2571750"/>
            <a:ext cx="2752946" cy="923330"/>
          </a:xfrm>
          <a:prstGeom prst="rect">
            <a:avLst/>
          </a:prstGeom>
          <a:noFill/>
          <a:ln w="19050">
            <a:solidFill>
              <a:srgbClr val="347699"/>
            </a:solidFill>
          </a:ln>
        </p:spPr>
        <p:txBody>
          <a:bodyPr wrap="square" rtlCol="0">
            <a:spAutoFit/>
          </a:bodyPr>
          <a:lstStyle/>
          <a:p>
            <a:pPr algn="r" defTabSz="342900"/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Apprendimento che si</a:t>
            </a:r>
          </a:p>
          <a:p>
            <a:pPr algn="r" defTabSz="342900"/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realizza nello svolgimento di attività nelle situazioni di </a:t>
            </a:r>
            <a:r>
              <a:rPr lang="it-IT" sz="900" b="1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vita quotidiana </a:t>
            </a: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 nelle </a:t>
            </a:r>
            <a:r>
              <a:rPr lang="it-IT" sz="900" b="1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interazioni</a:t>
            </a: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che in essa hanno luogo, nell’ambito del contesto di lavoro, familiare e del tempo libero</a:t>
            </a:r>
            <a:endParaRPr lang="it-IT" sz="9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DAC8068-6188-9BB8-0863-A09B7B2633D4}"/>
              </a:ext>
            </a:extLst>
          </p:cNvPr>
          <p:cNvSpPr/>
          <p:nvPr/>
        </p:nvSpPr>
        <p:spPr>
          <a:xfrm>
            <a:off x="978196" y="1207235"/>
            <a:ext cx="1368056" cy="510165"/>
          </a:xfrm>
          <a:prstGeom prst="roundRect">
            <a:avLst/>
          </a:prstGeom>
          <a:solidFill>
            <a:srgbClr val="4E57A3"/>
          </a:solidFill>
          <a:ln>
            <a:solidFill>
              <a:srgbClr val="2654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atin typeface="Montserrat" panose="00000500000000000000" pitchFamily="2" charset="0"/>
              </a:rPr>
              <a:t>Cosa il professionista deve sapere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33CEA2EE-621E-B40D-E07F-5FCD0B2954BE}"/>
              </a:ext>
            </a:extLst>
          </p:cNvPr>
          <p:cNvSpPr/>
          <p:nvPr/>
        </p:nvSpPr>
        <p:spPr>
          <a:xfrm>
            <a:off x="3887973" y="645808"/>
            <a:ext cx="1368051" cy="561428"/>
          </a:xfrm>
          <a:prstGeom prst="roundRect">
            <a:avLst/>
          </a:prstGeom>
          <a:solidFill>
            <a:srgbClr val="209C9F"/>
          </a:solidFill>
          <a:ln>
            <a:solidFill>
              <a:srgbClr val="2654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latin typeface="Montserrat" panose="00000500000000000000" pitchFamily="2" charset="0"/>
              </a:rPr>
              <a:t>Cosa il professionista deve saper fare</a:t>
            </a: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D01405F4-2EF9-7FF6-C017-D9E64006AD8F}"/>
              </a:ext>
            </a:extLst>
          </p:cNvPr>
          <p:cNvSpPr/>
          <p:nvPr/>
        </p:nvSpPr>
        <p:spPr>
          <a:xfrm>
            <a:off x="6811186" y="1226596"/>
            <a:ext cx="1368056" cy="510165"/>
          </a:xfrm>
          <a:prstGeom prst="roundRect">
            <a:avLst/>
          </a:prstGeom>
          <a:solidFill>
            <a:srgbClr val="E5665E"/>
          </a:solidFill>
          <a:ln>
            <a:solidFill>
              <a:srgbClr val="343C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atin typeface="Montserrat" panose="00000500000000000000" pitchFamily="2" charset="0"/>
              </a:rPr>
              <a:t>Abilità relazionali e trasversali</a:t>
            </a:r>
          </a:p>
        </p:txBody>
      </p:sp>
    </p:spTree>
    <p:extLst>
      <p:ext uri="{BB962C8B-B14F-4D97-AF65-F5344CB8AC3E}">
        <p14:creationId xmlns:p14="http://schemas.microsoft.com/office/powerpoint/2010/main" val="195403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2498C-9DB6-351B-1D4B-35A6A8329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7F80BC79-6698-7704-3865-6605C8E2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417964BF-C779-00B0-B59F-BDB0F404A500}"/>
              </a:ext>
            </a:extLst>
          </p:cNvPr>
          <p:cNvSpPr txBox="1">
            <a:spLocks/>
          </p:cNvSpPr>
          <p:nvPr/>
        </p:nvSpPr>
        <p:spPr>
          <a:xfrm>
            <a:off x="266701" y="71441"/>
            <a:ext cx="6610894" cy="652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Compiti e Attività Specifiche</a:t>
            </a:r>
          </a:p>
        </p:txBody>
      </p:sp>
      <p:pic>
        <p:nvPicPr>
          <p:cNvPr id="3" name="Immagine 2" descr="Immagine che contiene Carattere, Elementi grafici, cerchio, schermata&#10;&#10;Descrizione generata automaticamente">
            <a:extLst>
              <a:ext uri="{FF2B5EF4-FFF2-40B4-BE49-F238E27FC236}">
                <a16:creationId xmlns:a16="http://schemas.microsoft.com/office/drawing/2014/main" id="{F416B495-D02B-A2CB-84ED-957E6C8DE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83" y="116402"/>
            <a:ext cx="1160816" cy="451925"/>
          </a:xfrm>
          <a:prstGeom prst="rect">
            <a:avLst/>
          </a:prstGeom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A55A91C9-6D3E-932D-F25B-37EA0FE5AFC9}"/>
              </a:ext>
            </a:extLst>
          </p:cNvPr>
          <p:cNvSpPr/>
          <p:nvPr/>
        </p:nvSpPr>
        <p:spPr>
          <a:xfrm>
            <a:off x="2093146" y="3464041"/>
            <a:ext cx="4860000" cy="114300"/>
          </a:xfrm>
          <a:prstGeom prst="rightArrow">
            <a:avLst>
              <a:gd name="adj1" fmla="val 50000"/>
              <a:gd name="adj2" fmla="val 118587"/>
            </a:avLst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D1C560E2-5C6B-4774-F14E-9E1952C1AD6A}"/>
              </a:ext>
            </a:extLst>
          </p:cNvPr>
          <p:cNvSpPr/>
          <p:nvPr/>
        </p:nvSpPr>
        <p:spPr>
          <a:xfrm rot="16200000">
            <a:off x="993218" y="2358055"/>
            <a:ext cx="2754000" cy="135000"/>
          </a:xfrm>
          <a:prstGeom prst="rightArrow">
            <a:avLst>
              <a:gd name="adj1" fmla="val 50000"/>
              <a:gd name="adj2" fmla="val 118587"/>
            </a:avLst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2B49AD-2773-3E70-25F6-EC6FB12AF707}"/>
              </a:ext>
            </a:extLst>
          </p:cNvPr>
          <p:cNvSpPr txBox="1"/>
          <p:nvPr/>
        </p:nvSpPr>
        <p:spPr>
          <a:xfrm>
            <a:off x="6901958" y="3726749"/>
            <a:ext cx="866459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900" i="1" kern="0" dirty="0">
                <a:solidFill>
                  <a:prstClr val="black"/>
                </a:solidFill>
                <a:latin typeface="Montserrat" panose="00000500000000000000" pitchFamily="2" charset="0"/>
              </a:rPr>
              <a:t>Profili Specialistici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0B882E-4165-4984-A97C-10279A52A45C}"/>
              </a:ext>
            </a:extLst>
          </p:cNvPr>
          <p:cNvSpPr txBox="1"/>
          <p:nvPr/>
        </p:nvSpPr>
        <p:spPr>
          <a:xfrm>
            <a:off x="1576906" y="1456993"/>
            <a:ext cx="725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Director</a:t>
            </a:r>
            <a:endParaRPr lang="it-IT" sz="1050" b="1" dirty="0">
              <a:solidFill>
                <a:prstClr val="black"/>
              </a:solidFill>
              <a:latin typeface="Montserrat" panose="000005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84829C1-8E50-ECA0-9C90-71AC1200E24E}"/>
              </a:ext>
            </a:extLst>
          </p:cNvPr>
          <p:cNvSpPr txBox="1"/>
          <p:nvPr/>
        </p:nvSpPr>
        <p:spPr>
          <a:xfrm>
            <a:off x="1538576" y="2178271"/>
            <a:ext cx="7258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Manager</a:t>
            </a:r>
            <a:endParaRPr lang="it-IT" sz="1050" b="1" dirty="0">
              <a:solidFill>
                <a:prstClr val="black"/>
              </a:solidFill>
              <a:latin typeface="Montserrat" panose="000005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34D0B2-AC9C-7938-6D5F-2A2CFE335998}"/>
              </a:ext>
            </a:extLst>
          </p:cNvPr>
          <p:cNvSpPr txBox="1"/>
          <p:nvPr/>
        </p:nvSpPr>
        <p:spPr>
          <a:xfrm>
            <a:off x="1263960" y="2911702"/>
            <a:ext cx="98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b="1" dirty="0" err="1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Specialist</a:t>
            </a:r>
            <a:endParaRPr lang="it-IT" sz="900" b="1" dirty="0">
              <a:solidFill>
                <a:prstClr val="black"/>
              </a:solidFill>
              <a:latin typeface="Montserrat" panose="00000500000000000000" pitchFamily="2" charset="0"/>
              <a:cs typeface="Mongolian Baiti" panose="03000500000000000000" pitchFamily="66" charset="0"/>
            </a:endParaRPr>
          </a:p>
          <a:p>
            <a:pPr algn="r"/>
            <a:r>
              <a:rPr lang="it-IT" sz="900" b="1" dirty="0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(o </a:t>
            </a:r>
            <a:r>
              <a:rPr lang="it-IT" sz="900" b="1" dirty="0" err="1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Generalist</a:t>
            </a:r>
            <a:r>
              <a:rPr lang="it-IT" sz="900" b="1" dirty="0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17AB86-4E32-FAFD-364F-8352A0A1D460}"/>
              </a:ext>
            </a:extLst>
          </p:cNvPr>
          <p:cNvSpPr txBox="1"/>
          <p:nvPr/>
        </p:nvSpPr>
        <p:spPr>
          <a:xfrm>
            <a:off x="2577458" y="3657500"/>
            <a:ext cx="836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err="1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Recruiting</a:t>
            </a:r>
            <a:r>
              <a:rPr lang="it-IT" sz="900" b="1" dirty="0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 &amp; </a:t>
            </a:r>
            <a:r>
              <a:rPr lang="it-IT" sz="900" b="1" dirty="0" err="1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Selection</a:t>
            </a:r>
            <a:endParaRPr lang="it-IT" sz="900" b="1" dirty="0">
              <a:solidFill>
                <a:prstClr val="black"/>
              </a:solidFill>
              <a:latin typeface="Montserrat" panose="000005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E63C142-3AEF-1A7E-C742-5EF883B555EB}"/>
              </a:ext>
            </a:extLst>
          </p:cNvPr>
          <p:cNvSpPr txBox="1"/>
          <p:nvPr/>
        </p:nvSpPr>
        <p:spPr>
          <a:xfrm>
            <a:off x="3556334" y="3676093"/>
            <a:ext cx="96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Organization &amp; Development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A26E2FE-DA5B-9E0A-4D9E-87A6EF098DBC}"/>
              </a:ext>
            </a:extLst>
          </p:cNvPr>
          <p:cNvSpPr txBox="1"/>
          <p:nvPr/>
        </p:nvSpPr>
        <p:spPr>
          <a:xfrm>
            <a:off x="4657722" y="3681347"/>
            <a:ext cx="976550" cy="641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Training </a:t>
            </a:r>
          </a:p>
          <a:p>
            <a:pPr algn="ctr"/>
            <a:r>
              <a:rPr lang="it-IT" sz="900" b="1" dirty="0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&amp; Development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5275D9D-70A0-C0B3-3245-BBDFF796236C}"/>
              </a:ext>
            </a:extLst>
          </p:cNvPr>
          <p:cNvSpPr txBox="1"/>
          <p:nvPr/>
        </p:nvSpPr>
        <p:spPr>
          <a:xfrm>
            <a:off x="5722355" y="3640078"/>
            <a:ext cx="1079688" cy="80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err="1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Personnel</a:t>
            </a:r>
            <a:r>
              <a:rPr lang="it-IT" sz="900" b="1" dirty="0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 </a:t>
            </a:r>
            <a:r>
              <a:rPr lang="it-IT" sz="900" b="1" dirty="0" err="1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administration</a:t>
            </a:r>
            <a:r>
              <a:rPr lang="it-IT" sz="900" b="1" dirty="0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 &amp; </a:t>
            </a:r>
          </a:p>
          <a:p>
            <a:pPr algn="ctr"/>
            <a:r>
              <a:rPr lang="it-IT" sz="900" b="1" dirty="0">
                <a:solidFill>
                  <a:prstClr val="black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Industrial relation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958375B-C9A5-4224-B99D-CCA8C3980706}"/>
              </a:ext>
            </a:extLst>
          </p:cNvPr>
          <p:cNvCxnSpPr/>
          <p:nvPr/>
        </p:nvCxnSpPr>
        <p:spPr>
          <a:xfrm flipV="1">
            <a:off x="2962168" y="1136661"/>
            <a:ext cx="997" cy="2384531"/>
          </a:xfrm>
          <a:prstGeom prst="straightConnector1">
            <a:avLst/>
          </a:prstGeom>
          <a:noFill/>
          <a:ln w="63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3F144BD2-AEAF-C620-656D-554F9E808D8A}"/>
              </a:ext>
            </a:extLst>
          </p:cNvPr>
          <p:cNvCxnSpPr/>
          <p:nvPr/>
        </p:nvCxnSpPr>
        <p:spPr>
          <a:xfrm flipH="1" flipV="1">
            <a:off x="4035906" y="1136662"/>
            <a:ext cx="8754" cy="2384529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B1D88A3-61D8-5738-F301-00244BC55A1D}"/>
              </a:ext>
            </a:extLst>
          </p:cNvPr>
          <p:cNvCxnSpPr/>
          <p:nvPr/>
        </p:nvCxnSpPr>
        <p:spPr>
          <a:xfrm flipH="1" flipV="1">
            <a:off x="5117402" y="1136661"/>
            <a:ext cx="9752" cy="2384531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483B183D-0CE1-BBAC-09E0-158DC4684E9B}"/>
              </a:ext>
            </a:extLst>
          </p:cNvPr>
          <p:cNvCxnSpPr/>
          <p:nvPr/>
        </p:nvCxnSpPr>
        <p:spPr>
          <a:xfrm flipH="1" flipV="1">
            <a:off x="6210630" y="1136661"/>
            <a:ext cx="3" cy="2384531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55FB1A7-B31C-28C1-3F4F-825477DBB624}"/>
              </a:ext>
            </a:extLst>
          </p:cNvPr>
          <p:cNvSpPr txBox="1"/>
          <p:nvPr/>
        </p:nvSpPr>
        <p:spPr>
          <a:xfrm>
            <a:off x="2577461" y="2915365"/>
            <a:ext cx="771413" cy="369332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</a:rPr>
              <a:t>R&amp;S  </a:t>
            </a:r>
            <a:r>
              <a:rPr lang="it-IT" sz="900" kern="0" dirty="0" err="1">
                <a:solidFill>
                  <a:prstClr val="black"/>
                </a:solidFill>
                <a:latin typeface="Montserrat" panose="00000500000000000000" pitchFamily="2" charset="0"/>
              </a:rPr>
              <a:t>Specialist</a:t>
            </a:r>
            <a:endParaRPr lang="it-IT" sz="900" kern="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D05A8D5-2835-3412-FE37-ABB6F8446CBD}"/>
              </a:ext>
            </a:extLst>
          </p:cNvPr>
          <p:cNvSpPr txBox="1"/>
          <p:nvPr/>
        </p:nvSpPr>
        <p:spPr>
          <a:xfrm>
            <a:off x="2577458" y="2132929"/>
            <a:ext cx="771413" cy="36933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</a:rPr>
              <a:t>R&amp;S Manager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7101662-043D-601F-B0BF-43311A7A602F}"/>
              </a:ext>
            </a:extLst>
          </p:cNvPr>
          <p:cNvSpPr txBox="1"/>
          <p:nvPr/>
        </p:nvSpPr>
        <p:spPr>
          <a:xfrm>
            <a:off x="2577458" y="1366444"/>
            <a:ext cx="771413" cy="369332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</a:rPr>
              <a:t>R&amp;S </a:t>
            </a:r>
            <a:r>
              <a:rPr lang="it-IT" sz="900" kern="0" dirty="0" err="1">
                <a:solidFill>
                  <a:prstClr val="black"/>
                </a:solidFill>
                <a:latin typeface="Montserrat" panose="00000500000000000000" pitchFamily="2" charset="0"/>
              </a:rPr>
              <a:t>Director</a:t>
            </a:r>
            <a:endParaRPr lang="it-IT" sz="900" kern="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1F0F229-0F26-CDF5-5FAD-16640E723908}"/>
              </a:ext>
            </a:extLst>
          </p:cNvPr>
          <p:cNvSpPr txBox="1"/>
          <p:nvPr/>
        </p:nvSpPr>
        <p:spPr>
          <a:xfrm>
            <a:off x="3659951" y="2922085"/>
            <a:ext cx="771413" cy="369332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</a:rPr>
              <a:t>O&amp;D  </a:t>
            </a:r>
            <a:r>
              <a:rPr lang="it-IT" sz="900" kern="0" dirty="0" err="1">
                <a:solidFill>
                  <a:prstClr val="black"/>
                </a:solidFill>
                <a:latin typeface="Montserrat" panose="00000500000000000000" pitchFamily="2" charset="0"/>
              </a:rPr>
              <a:t>Specialist</a:t>
            </a:r>
            <a:endParaRPr lang="it-IT" sz="900" kern="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48FDF14-D838-5ACB-C229-AE7669A869C9}"/>
              </a:ext>
            </a:extLst>
          </p:cNvPr>
          <p:cNvSpPr txBox="1"/>
          <p:nvPr/>
        </p:nvSpPr>
        <p:spPr>
          <a:xfrm>
            <a:off x="3659948" y="2139649"/>
            <a:ext cx="771413" cy="369332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</a:rPr>
              <a:t>O&amp;D Manager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71B68FE-A12D-B4A3-74CC-D55D05C1A724}"/>
              </a:ext>
            </a:extLst>
          </p:cNvPr>
          <p:cNvSpPr txBox="1"/>
          <p:nvPr/>
        </p:nvSpPr>
        <p:spPr>
          <a:xfrm>
            <a:off x="3659949" y="1373164"/>
            <a:ext cx="771413" cy="369332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</a:rPr>
              <a:t>O&amp;D </a:t>
            </a:r>
            <a:r>
              <a:rPr lang="it-IT" sz="900" kern="0" dirty="0" err="1">
                <a:solidFill>
                  <a:prstClr val="black"/>
                </a:solidFill>
                <a:latin typeface="Montserrat" panose="00000500000000000000" pitchFamily="2" charset="0"/>
              </a:rPr>
              <a:t>Director</a:t>
            </a:r>
            <a:endParaRPr lang="it-IT" sz="900" kern="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31D3CA9-1745-583E-135C-47AD86DD0F78}"/>
              </a:ext>
            </a:extLst>
          </p:cNvPr>
          <p:cNvSpPr txBox="1"/>
          <p:nvPr/>
        </p:nvSpPr>
        <p:spPr>
          <a:xfrm>
            <a:off x="4742441" y="2928809"/>
            <a:ext cx="771413" cy="369332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</a:rPr>
              <a:t>T&amp;D  </a:t>
            </a:r>
            <a:r>
              <a:rPr lang="it-IT" sz="900" kern="0" dirty="0" err="1">
                <a:solidFill>
                  <a:prstClr val="black"/>
                </a:solidFill>
                <a:latin typeface="Montserrat" panose="00000500000000000000" pitchFamily="2" charset="0"/>
              </a:rPr>
              <a:t>Specialist</a:t>
            </a:r>
            <a:endParaRPr lang="it-IT" sz="900" kern="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C285432-91CC-7C55-B9E5-8CF0BF0E588C}"/>
              </a:ext>
            </a:extLst>
          </p:cNvPr>
          <p:cNvSpPr txBox="1"/>
          <p:nvPr/>
        </p:nvSpPr>
        <p:spPr>
          <a:xfrm>
            <a:off x="4742438" y="2146373"/>
            <a:ext cx="771413" cy="369332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</a:rPr>
              <a:t>T&amp;D Manager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E448FBF-7B8E-7BA7-72C8-484F23B74535}"/>
              </a:ext>
            </a:extLst>
          </p:cNvPr>
          <p:cNvSpPr txBox="1"/>
          <p:nvPr/>
        </p:nvSpPr>
        <p:spPr>
          <a:xfrm>
            <a:off x="4742438" y="1379889"/>
            <a:ext cx="771413" cy="369332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</a:rPr>
              <a:t>T&amp;D </a:t>
            </a:r>
            <a:r>
              <a:rPr lang="it-IT" sz="900" kern="0" dirty="0" err="1">
                <a:solidFill>
                  <a:prstClr val="black"/>
                </a:solidFill>
                <a:latin typeface="Montserrat" panose="00000500000000000000" pitchFamily="2" charset="0"/>
              </a:rPr>
              <a:t>Director</a:t>
            </a:r>
            <a:endParaRPr lang="it-IT" sz="900" kern="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3A41FEB-4E5E-A4CD-2194-5BF3F06D3666}"/>
              </a:ext>
            </a:extLst>
          </p:cNvPr>
          <p:cNvSpPr txBox="1"/>
          <p:nvPr/>
        </p:nvSpPr>
        <p:spPr>
          <a:xfrm>
            <a:off x="5824927" y="2922086"/>
            <a:ext cx="771413" cy="36933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900" kern="0" dirty="0" err="1">
                <a:solidFill>
                  <a:prstClr val="black"/>
                </a:solidFill>
                <a:latin typeface="Montserrat" panose="00000500000000000000" pitchFamily="2" charset="0"/>
              </a:rPr>
              <a:t>Pa&amp;Ir</a:t>
            </a: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</a:rPr>
              <a:t>  </a:t>
            </a:r>
            <a:r>
              <a:rPr lang="it-IT" sz="900" kern="0" dirty="0" err="1">
                <a:solidFill>
                  <a:prstClr val="black"/>
                </a:solidFill>
                <a:latin typeface="Montserrat" panose="00000500000000000000" pitchFamily="2" charset="0"/>
              </a:rPr>
              <a:t>Specialist</a:t>
            </a:r>
            <a:endParaRPr lang="it-IT" sz="900" kern="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408FE59-A31E-56D7-64E1-0D35E4685237}"/>
              </a:ext>
            </a:extLst>
          </p:cNvPr>
          <p:cNvSpPr txBox="1"/>
          <p:nvPr/>
        </p:nvSpPr>
        <p:spPr>
          <a:xfrm>
            <a:off x="5824924" y="2139650"/>
            <a:ext cx="771413" cy="369332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900" kern="0" dirty="0" err="1">
                <a:solidFill>
                  <a:prstClr val="black"/>
                </a:solidFill>
                <a:latin typeface="Montserrat" panose="00000500000000000000" pitchFamily="2" charset="0"/>
              </a:rPr>
              <a:t>Pa&amp;Ir</a:t>
            </a: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</a:rPr>
              <a:t> Manager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BF13295-BC97-64BB-2F16-70A766AD7AF7}"/>
              </a:ext>
            </a:extLst>
          </p:cNvPr>
          <p:cNvSpPr txBox="1"/>
          <p:nvPr/>
        </p:nvSpPr>
        <p:spPr>
          <a:xfrm>
            <a:off x="5824925" y="1373166"/>
            <a:ext cx="771413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900" kern="0" dirty="0" err="1">
                <a:solidFill>
                  <a:prstClr val="black"/>
                </a:solidFill>
                <a:latin typeface="Montserrat" panose="00000500000000000000" pitchFamily="2" charset="0"/>
              </a:rPr>
              <a:t>Pa&amp;Ir</a:t>
            </a:r>
            <a:r>
              <a:rPr lang="it-IT" sz="900" kern="0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it-IT" sz="900" kern="0" dirty="0" err="1">
                <a:solidFill>
                  <a:prstClr val="black"/>
                </a:solidFill>
                <a:latin typeface="Montserrat" panose="00000500000000000000" pitchFamily="2" charset="0"/>
              </a:rPr>
              <a:t>Director</a:t>
            </a:r>
            <a:endParaRPr lang="it-IT" sz="900" kern="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6443B44-FBAD-E4FB-2797-CF47867250B9}"/>
              </a:ext>
            </a:extLst>
          </p:cNvPr>
          <p:cNvSpPr txBox="1"/>
          <p:nvPr/>
        </p:nvSpPr>
        <p:spPr>
          <a:xfrm>
            <a:off x="378252" y="3578341"/>
            <a:ext cx="1079688" cy="78483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95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750" kern="0" dirty="0">
                <a:solidFill>
                  <a:prstClr val="black"/>
                </a:solidFill>
                <a:latin typeface="Montserrat" panose="00000500000000000000" pitchFamily="2" charset="0"/>
              </a:rPr>
              <a:t>Estratto dalla norma </a:t>
            </a:r>
            <a:r>
              <a:rPr lang="it-IT" sz="750" b="1" kern="0" dirty="0">
                <a:solidFill>
                  <a:prstClr val="black"/>
                </a:solidFill>
                <a:latin typeface="Montserrat" panose="00000500000000000000" pitchFamily="2" charset="0"/>
              </a:rPr>
              <a:t>UNI 11803:2021</a:t>
            </a:r>
          </a:p>
          <a:p>
            <a:pPr algn="ctr">
              <a:defRPr/>
            </a:pPr>
            <a:r>
              <a:rPr lang="it-IT" sz="750" kern="0" dirty="0">
                <a:solidFill>
                  <a:prstClr val="black"/>
                </a:solidFill>
                <a:latin typeface="Montserrat" panose="00000500000000000000" pitchFamily="2" charset="0"/>
              </a:rPr>
              <a:t>Profili professionali delle Risorse Umane</a:t>
            </a:r>
          </a:p>
        </p:txBody>
      </p:sp>
      <p:pic>
        <p:nvPicPr>
          <p:cNvPr id="32" name="Immagine 31" descr="frecciatt.png">
            <a:extLst>
              <a:ext uri="{FF2B5EF4-FFF2-40B4-BE49-F238E27FC236}">
                <a16:creationId xmlns:a16="http://schemas.microsoft.com/office/drawing/2014/main" id="{C7C4EE3B-E752-0CC9-AF52-A4D0ED7E768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 rot="2455930">
            <a:off x="975314" y="1617885"/>
            <a:ext cx="485486" cy="371348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C2A6090-CC1D-229B-0A22-A73BA30D5319}"/>
              </a:ext>
            </a:extLst>
          </p:cNvPr>
          <p:cNvSpPr txBox="1"/>
          <p:nvPr/>
        </p:nvSpPr>
        <p:spPr>
          <a:xfrm>
            <a:off x="519771" y="862665"/>
            <a:ext cx="984945" cy="72712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25" dirty="0">
                <a:solidFill>
                  <a:prstClr val="black"/>
                </a:solidFill>
                <a:latin typeface="Montserrat" panose="00000500000000000000" pitchFamily="2" charset="0"/>
              </a:rPr>
              <a:t>Il livello EQF cresce all’aumentare del livello professionale</a:t>
            </a:r>
            <a:endParaRPr lang="it-IT" sz="105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5977A5A-E354-F7C4-7087-CF67CF067096}"/>
              </a:ext>
            </a:extLst>
          </p:cNvPr>
          <p:cNvSpPr txBox="1"/>
          <p:nvPr/>
        </p:nvSpPr>
        <p:spPr>
          <a:xfrm>
            <a:off x="7131497" y="1937699"/>
            <a:ext cx="1282759" cy="8540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25" dirty="0">
                <a:solidFill>
                  <a:prstClr val="black"/>
                </a:solidFill>
                <a:latin typeface="Montserrat" panose="00000500000000000000" pitchFamily="2" charset="0"/>
              </a:rPr>
              <a:t>Quando il profilo specialistico cambia, variano alcuni compiti, ma il livello EQF è sempre lo stesso</a:t>
            </a:r>
            <a:endParaRPr lang="it-IT" sz="105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pic>
        <p:nvPicPr>
          <p:cNvPr id="35" name="Immagine 34" descr="frecciatt.png">
            <a:extLst>
              <a:ext uri="{FF2B5EF4-FFF2-40B4-BE49-F238E27FC236}">
                <a16:creationId xmlns:a16="http://schemas.microsoft.com/office/drawing/2014/main" id="{311DBD8E-B0F4-5C79-A1F0-9E0DB009883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 rot="20164968" flipH="1">
            <a:off x="6900525" y="2869476"/>
            <a:ext cx="461945" cy="371348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9E824CB-D38A-4DBB-C6EC-062163B429B8}"/>
              </a:ext>
            </a:extLst>
          </p:cNvPr>
          <p:cNvSpPr txBox="1"/>
          <p:nvPr/>
        </p:nvSpPr>
        <p:spPr>
          <a:xfrm>
            <a:off x="1784390" y="654210"/>
            <a:ext cx="9229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it-IT" sz="900" i="1" dirty="0">
                <a:solidFill>
                  <a:prstClr val="black"/>
                </a:solidFill>
                <a:latin typeface="Montserrat" panose="00000500000000000000" pitchFamily="2" charset="0"/>
              </a:rPr>
              <a:t>Livelli Professionali</a:t>
            </a:r>
          </a:p>
        </p:txBody>
      </p:sp>
    </p:spTree>
    <p:extLst>
      <p:ext uri="{BB962C8B-B14F-4D97-AF65-F5344CB8AC3E}">
        <p14:creationId xmlns:p14="http://schemas.microsoft.com/office/powerpoint/2010/main" val="381711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9ADFB-D11A-0AC1-922B-05D2D3723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FBA718CE-68A2-2383-3A72-283AC0886D61}"/>
              </a:ext>
            </a:extLst>
          </p:cNvPr>
          <p:cNvSpPr txBox="1">
            <a:spLocks/>
          </p:cNvSpPr>
          <p:nvPr/>
        </p:nvSpPr>
        <p:spPr>
          <a:xfrm>
            <a:off x="266701" y="71441"/>
            <a:ext cx="6610894" cy="652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I profili professionali della mobilità</a:t>
            </a:r>
          </a:p>
        </p:txBody>
      </p:sp>
      <p:pic>
        <p:nvPicPr>
          <p:cNvPr id="3" name="Immagine 2" descr="Immagine che contiene Carattere, Elementi grafici, cerchio, schermata&#10;&#10;Descrizione generata automaticamente">
            <a:extLst>
              <a:ext uri="{FF2B5EF4-FFF2-40B4-BE49-F238E27FC236}">
                <a16:creationId xmlns:a16="http://schemas.microsoft.com/office/drawing/2014/main" id="{11476795-F404-21C3-8C21-E348278EE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83" y="116402"/>
            <a:ext cx="1160816" cy="451925"/>
          </a:xfrm>
          <a:prstGeom prst="rect">
            <a:avLst/>
          </a:prstGeom>
        </p:spPr>
      </p:pic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6B52B4CF-4888-6A20-B92D-7FC6D783DB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977129"/>
              </p:ext>
            </p:extLst>
          </p:nvPr>
        </p:nvGraphicFramePr>
        <p:xfrm>
          <a:off x="1438939" y="1264245"/>
          <a:ext cx="4352261" cy="304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66339A5-9600-7E93-0E11-37288D0BF9EC}"/>
              </a:ext>
            </a:extLst>
          </p:cNvPr>
          <p:cNvCxnSpPr>
            <a:cxnSpLocks/>
          </p:cNvCxnSpPr>
          <p:nvPr/>
        </p:nvCxnSpPr>
        <p:spPr>
          <a:xfrm>
            <a:off x="266701" y="2444159"/>
            <a:ext cx="5602471" cy="0"/>
          </a:xfrm>
          <a:prstGeom prst="line">
            <a:avLst/>
          </a:prstGeom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7213A91-7928-37C4-E47E-61BCC1D9685A}"/>
              </a:ext>
            </a:extLst>
          </p:cNvPr>
          <p:cNvSpPr/>
          <p:nvPr/>
        </p:nvSpPr>
        <p:spPr>
          <a:xfrm>
            <a:off x="141768" y="1400752"/>
            <a:ext cx="1219198" cy="3891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  <a:latin typeface="Montserrat" panose="00000500000000000000" pitchFamily="2" charset="0"/>
              </a:rPr>
              <a:t>Profili verticali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8D57A7F-5B08-DF3E-0B07-4460F7E32582}"/>
              </a:ext>
            </a:extLst>
          </p:cNvPr>
          <p:cNvSpPr/>
          <p:nvPr/>
        </p:nvSpPr>
        <p:spPr>
          <a:xfrm>
            <a:off x="141769" y="3134805"/>
            <a:ext cx="1219198" cy="3891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  <a:latin typeface="Montserrat" panose="00000500000000000000" pitchFamily="2" charset="0"/>
              </a:rPr>
              <a:t>Profilo trasversale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860406D-3ECB-ED12-9B72-8E2126D7BFCB}"/>
              </a:ext>
            </a:extLst>
          </p:cNvPr>
          <p:cNvSpPr/>
          <p:nvPr/>
        </p:nvSpPr>
        <p:spPr>
          <a:xfrm>
            <a:off x="5869172" y="799657"/>
            <a:ext cx="3189768" cy="3544186"/>
          </a:xfrm>
          <a:prstGeom prst="rect">
            <a:avLst/>
          </a:prstGeom>
          <a:noFill/>
          <a:ln w="28575">
            <a:solidFill>
              <a:srgbClr val="2654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800" dirty="0">
                <a:solidFill>
                  <a:schemeClr val="tx1"/>
                </a:solidFill>
                <a:latin typeface="Montserrat" panose="00000500000000000000" pitchFamily="2" charset="0"/>
              </a:rPr>
              <a:t>Fleet Manager: Profilo professionale che </a:t>
            </a:r>
            <a:r>
              <a:rPr lang="it-IT" sz="800" b="1" dirty="0">
                <a:solidFill>
                  <a:schemeClr val="tx1"/>
                </a:solidFill>
                <a:latin typeface="Montserrat" panose="00000500000000000000" pitchFamily="2" charset="0"/>
              </a:rPr>
              <a:t>assicura un’efficace ed efficiente organizzazione e gestione di una flotta aziendale </a:t>
            </a:r>
            <a:r>
              <a:rPr lang="it-IT" sz="800" dirty="0">
                <a:solidFill>
                  <a:schemeClr val="tx1"/>
                </a:solidFill>
                <a:latin typeface="Montserrat" panose="00000500000000000000" pitchFamily="2" charset="0"/>
              </a:rPr>
              <a:t>nei modi, tempi e vincoli definiti dalla car policy, al fine di garantire il perseguimento degli obiettivi di mobilità, economici e ambientali definiti. </a:t>
            </a:r>
          </a:p>
          <a:p>
            <a:endParaRPr lang="it-IT" sz="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r>
              <a:rPr lang="it-IT" sz="800" dirty="0" err="1">
                <a:solidFill>
                  <a:schemeClr val="tx1"/>
                </a:solidFill>
                <a:latin typeface="Montserrat" panose="00000500000000000000" pitchFamily="2" charset="0"/>
              </a:rPr>
              <a:t>Mobility</a:t>
            </a:r>
            <a:r>
              <a:rPr lang="it-IT" sz="800" dirty="0">
                <a:solidFill>
                  <a:schemeClr val="tx1"/>
                </a:solidFill>
                <a:latin typeface="Montserrat" panose="00000500000000000000" pitchFamily="2" charset="0"/>
              </a:rPr>
              <a:t> Manager: Profilo professionale che </a:t>
            </a:r>
            <a:r>
              <a:rPr lang="it-IT" sz="800" b="1" dirty="0">
                <a:solidFill>
                  <a:schemeClr val="tx1"/>
                </a:solidFill>
                <a:latin typeface="Montserrat" panose="00000500000000000000" pitchFamily="2" charset="0"/>
              </a:rPr>
              <a:t>elabora piani di mobilità aziendale e spostamento casa-lavoro</a:t>
            </a:r>
            <a:r>
              <a:rPr lang="it-IT" sz="800" dirty="0">
                <a:solidFill>
                  <a:schemeClr val="tx1"/>
                </a:solidFill>
                <a:latin typeface="Montserrat" panose="00000500000000000000" pitchFamily="2" charset="0"/>
              </a:rPr>
              <a:t>. Contribuisce all’implementazione delle misure di mobilità sostenibile, supervisionando e coordinando i vari piani, promuovendo sinergie fra le figure professionali che agiscono in ambito di mobilità fisica e virtuale. </a:t>
            </a:r>
          </a:p>
          <a:p>
            <a:endParaRPr lang="it-IT" sz="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r>
              <a:rPr lang="it-IT" sz="800" dirty="0">
                <a:solidFill>
                  <a:schemeClr val="tx1"/>
                </a:solidFill>
                <a:latin typeface="Montserrat" panose="00000500000000000000" pitchFamily="2" charset="0"/>
              </a:rPr>
              <a:t>Travel Manager: profilo professionale che ha il compito di </a:t>
            </a:r>
            <a:r>
              <a:rPr lang="it-IT" sz="800" b="1" dirty="0">
                <a:solidFill>
                  <a:schemeClr val="tx1"/>
                </a:solidFill>
                <a:latin typeface="Montserrat" panose="00000500000000000000" pitchFamily="2" charset="0"/>
              </a:rPr>
              <a:t>gestire e coordinare i viaggi d’affari all’interno di un’organizzazione </a:t>
            </a:r>
            <a:r>
              <a:rPr lang="it-IT" sz="800" dirty="0">
                <a:solidFill>
                  <a:schemeClr val="tx1"/>
                </a:solidFill>
                <a:latin typeface="Montserrat" panose="00000500000000000000" pitchFamily="2" charset="0"/>
              </a:rPr>
              <a:t>in modo efficiente, sicuro e conveniente, rispettando allo stesso tempo le politiche organizzative e i principi della sostenibilità e sicurezza. In termini strategici assicura che i viaggiatori siano il più possibile produttivi per garantire il massimo ritorno dell’investimento del viaggio di lavoro per l’organizzazione e tutti gli stakeholders. </a:t>
            </a:r>
          </a:p>
          <a:p>
            <a:endParaRPr lang="it-IT" sz="8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r>
              <a:rPr lang="it-IT" sz="800" dirty="0" err="1">
                <a:solidFill>
                  <a:schemeClr val="tx1"/>
                </a:solidFill>
                <a:latin typeface="Montserrat" panose="00000500000000000000" pitchFamily="2" charset="0"/>
              </a:rPr>
              <a:t>Chief</a:t>
            </a:r>
            <a:r>
              <a:rPr lang="it-IT" sz="800" dirty="0">
                <a:solidFill>
                  <a:schemeClr val="tx1"/>
                </a:solidFill>
                <a:latin typeface="Montserrat" panose="00000500000000000000" pitchFamily="2" charset="0"/>
              </a:rPr>
              <a:t> Fleet </a:t>
            </a:r>
            <a:r>
              <a:rPr lang="it-IT" sz="800" dirty="0" err="1">
                <a:solidFill>
                  <a:schemeClr val="tx1"/>
                </a:solidFill>
                <a:latin typeface="Montserrat" panose="00000500000000000000" pitchFamily="2" charset="0"/>
              </a:rPr>
              <a:t>Mobility</a:t>
            </a:r>
            <a:r>
              <a:rPr lang="it-IT" sz="800" dirty="0">
                <a:solidFill>
                  <a:schemeClr val="tx1"/>
                </a:solidFill>
                <a:latin typeface="Montserrat" panose="00000500000000000000" pitchFamily="2" charset="0"/>
              </a:rPr>
              <a:t> and Travel </a:t>
            </a:r>
            <a:r>
              <a:rPr lang="it-IT" sz="800" dirty="0" err="1">
                <a:solidFill>
                  <a:schemeClr val="tx1"/>
                </a:solidFill>
                <a:latin typeface="Montserrat" panose="00000500000000000000" pitchFamily="2" charset="0"/>
              </a:rPr>
              <a:t>Officer</a:t>
            </a:r>
            <a:r>
              <a:rPr lang="it-IT" sz="800" dirty="0">
                <a:solidFill>
                  <a:schemeClr val="tx1"/>
                </a:solidFill>
                <a:latin typeface="Montserrat" panose="00000500000000000000" pitchFamily="2" charset="0"/>
              </a:rPr>
              <a:t> (</a:t>
            </a:r>
            <a:r>
              <a:rPr lang="it-IT" sz="800" dirty="0" err="1">
                <a:solidFill>
                  <a:schemeClr val="tx1"/>
                </a:solidFill>
                <a:latin typeface="Montserrat" panose="00000500000000000000" pitchFamily="2" charset="0"/>
              </a:rPr>
              <a:t>Chief</a:t>
            </a:r>
            <a:r>
              <a:rPr lang="it-IT" sz="800" dirty="0">
                <a:solidFill>
                  <a:schemeClr val="tx1"/>
                </a:solidFill>
                <a:latin typeface="Montserrat" panose="00000500000000000000" pitchFamily="2" charset="0"/>
              </a:rPr>
              <a:t> FMT </a:t>
            </a:r>
            <a:r>
              <a:rPr lang="it-IT" sz="800" dirty="0" err="1">
                <a:solidFill>
                  <a:schemeClr val="tx1"/>
                </a:solidFill>
                <a:latin typeface="Montserrat" panose="00000500000000000000" pitchFamily="2" charset="0"/>
              </a:rPr>
              <a:t>Officer</a:t>
            </a:r>
            <a:r>
              <a:rPr lang="it-IT" sz="800" dirty="0">
                <a:solidFill>
                  <a:schemeClr val="tx1"/>
                </a:solidFill>
                <a:latin typeface="Montserrat" panose="00000500000000000000" pitchFamily="2" charset="0"/>
              </a:rPr>
              <a:t>): Profilo professionale trasversale che presiede, </a:t>
            </a:r>
            <a:r>
              <a:rPr lang="it-IT" sz="800" b="1" dirty="0">
                <a:solidFill>
                  <a:schemeClr val="tx1"/>
                </a:solidFill>
                <a:latin typeface="Montserrat" panose="00000500000000000000" pitchFamily="2" charset="0"/>
              </a:rPr>
              <a:t>progetta, pianifica e realizza politiche, programmi e attività di ottimizzazione della mobilità integrata e sostenibile dell’organizzazione </a:t>
            </a:r>
            <a:r>
              <a:rPr lang="it-IT" sz="800" dirty="0">
                <a:solidFill>
                  <a:schemeClr val="tx1"/>
                </a:solidFill>
                <a:latin typeface="Montserrat" panose="00000500000000000000" pitchFamily="2" charset="0"/>
              </a:rPr>
              <a:t>(</a:t>
            </a:r>
            <a:r>
              <a:rPr lang="it-IT" sz="800" dirty="0" err="1">
                <a:solidFill>
                  <a:schemeClr val="tx1"/>
                </a:solidFill>
                <a:latin typeface="Montserrat" panose="00000500000000000000" pitchFamily="2" charset="0"/>
              </a:rPr>
              <a:t>mobility</a:t>
            </a:r>
            <a:r>
              <a:rPr lang="it-IT" sz="800" dirty="0">
                <a:solidFill>
                  <a:schemeClr val="tx1"/>
                </a:solidFill>
                <a:latin typeface="Montserrat" panose="00000500000000000000" pitchFamily="2" charset="0"/>
              </a:rPr>
              <a:t>, fleet e travel).</a:t>
            </a:r>
          </a:p>
        </p:txBody>
      </p:sp>
    </p:spTree>
    <p:extLst>
      <p:ext uri="{BB962C8B-B14F-4D97-AF65-F5344CB8AC3E}">
        <p14:creationId xmlns:p14="http://schemas.microsoft.com/office/powerpoint/2010/main" val="155959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41218-FC78-2087-E85C-FA5DFFFE8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85DC2509-FE20-1C88-8434-3EF1C262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581FC35D-1F34-3F93-4B6A-E5788D42F0EF}"/>
              </a:ext>
            </a:extLst>
          </p:cNvPr>
          <p:cNvSpPr txBox="1">
            <a:spLocks/>
          </p:cNvSpPr>
          <p:nvPr/>
        </p:nvSpPr>
        <p:spPr>
          <a:xfrm>
            <a:off x="266701" y="71441"/>
            <a:ext cx="6610894" cy="652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La valutazione di conformità</a:t>
            </a:r>
          </a:p>
        </p:txBody>
      </p:sp>
      <p:pic>
        <p:nvPicPr>
          <p:cNvPr id="3" name="Immagine 2" descr="Immagine che contiene Carattere, Elementi grafici, cerchio, schermata&#10;&#10;Descrizione generata automaticamente">
            <a:extLst>
              <a:ext uri="{FF2B5EF4-FFF2-40B4-BE49-F238E27FC236}">
                <a16:creationId xmlns:a16="http://schemas.microsoft.com/office/drawing/2014/main" id="{485AA525-5F21-BC08-E8E8-8FC526978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83" y="116402"/>
            <a:ext cx="1160816" cy="451925"/>
          </a:xfrm>
          <a:prstGeom prst="rect">
            <a:avLst/>
          </a:prstGeom>
        </p:spPr>
      </p:pic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0C58A339-6EDC-12B3-9A90-59F536DAF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180715"/>
              </p:ext>
            </p:extLst>
          </p:nvPr>
        </p:nvGraphicFramePr>
        <p:xfrm>
          <a:off x="1462855" y="1065215"/>
          <a:ext cx="6218289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869791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6231</TotalTime>
  <Words>1201</Words>
  <Application>Microsoft Office PowerPoint</Application>
  <PresentationFormat>Presentazione su schermo (16:9)</PresentationFormat>
  <Paragraphs>169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Arial</vt:lpstr>
      <vt:lpstr>Avenir Roman</vt:lpstr>
      <vt:lpstr>Calibri</vt:lpstr>
      <vt:lpstr>Calibri Light</vt:lpstr>
      <vt:lpstr>Century Gothic</vt:lpstr>
      <vt:lpstr>Helvetica</vt:lpstr>
      <vt:lpstr>Montserrat</vt:lpstr>
      <vt:lpstr>Montserrat  </vt:lpstr>
      <vt:lpstr>Montserrat Light</vt:lpstr>
      <vt:lpstr>Wingdings</vt:lpstr>
      <vt:lpstr>Personalizza struttura</vt:lpstr>
      <vt:lpstr>1_Personalizza struttura</vt:lpstr>
      <vt:lpstr>Presentazione standard di PowerPoint</vt:lpstr>
      <vt:lpstr> </vt:lpstr>
      <vt:lpstr> </vt:lpstr>
      <vt:lpstr> </vt:lpstr>
      <vt:lpstr> </vt:lpstr>
      <vt:lpstr> </vt:lpstr>
      <vt:lpstr> </vt:lpstr>
      <vt:lpstr>Presentazione standard di PowerPoint</vt:lpstr>
      <vt:lpstr> </vt:lpstr>
      <vt:lpstr> </vt:lpstr>
      <vt:lpstr> </vt:lpstr>
      <vt:lpstr> </vt:lpstr>
      <vt:lpstr>Presentazione standard di PowerPoint</vt:lpstr>
      <vt:lpstr>Grazie per l’attenzione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Beatrice Selleri</dc:creator>
  <cp:lastModifiedBy>Fabio Rossi</cp:lastModifiedBy>
  <cp:revision>334</cp:revision>
  <cp:lastPrinted>2018-02-08T15:57:46Z</cp:lastPrinted>
  <dcterms:created xsi:type="dcterms:W3CDTF">2016-04-20T08:44:36Z</dcterms:created>
  <dcterms:modified xsi:type="dcterms:W3CDTF">2024-12-03T18:29:50Z</dcterms:modified>
</cp:coreProperties>
</file>