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84" r:id="rId3"/>
    <p:sldId id="277" r:id="rId4"/>
    <p:sldId id="287" r:id="rId5"/>
    <p:sldId id="288" r:id="rId6"/>
    <p:sldId id="290" r:id="rId7"/>
    <p:sldId id="293" r:id="rId8"/>
    <p:sldId id="295" r:id="rId9"/>
    <p:sldId id="294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305" r:id="rId18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22F"/>
    <a:srgbClr val="AB1F22"/>
    <a:srgbClr val="76777B"/>
    <a:srgbClr val="C8191B"/>
    <a:srgbClr val="01466D"/>
    <a:srgbClr val="DBB131"/>
    <a:srgbClr val="1E497D"/>
    <a:srgbClr val="203757"/>
    <a:srgbClr val="777777"/>
    <a:srgbClr val="00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8" autoAdjust="0"/>
    <p:restoredTop sz="94604" autoAdjust="0"/>
  </p:normalViewPr>
  <p:slideViewPr>
    <p:cSldViewPr snapToGrid="0">
      <p:cViewPr varScale="1">
        <p:scale>
          <a:sx n="155" d="100"/>
          <a:sy n="155" d="100"/>
        </p:scale>
        <p:origin x="624" y="132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65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04/12/2024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8533" y="2883047"/>
            <a:ext cx="390886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GENERAZIONE Z: Approccio alla mobilità del futuro. La Piattaforma GMP </a:t>
            </a:r>
            <a:r>
              <a:rPr lang="it-IT" sz="11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Green </a:t>
            </a:r>
            <a:r>
              <a:rPr lang="it-IT" sz="1100" b="1" dirty="0" err="1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Mobility</a:t>
            </a:r>
            <a:r>
              <a:rPr lang="it-IT" sz="11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Platform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263905"/>
            <a:ext cx="3500491" cy="569387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</a:p>
          <a:p>
            <a:pPr algn="l"/>
            <a:r>
              <a:rPr lang="it-IT" b="1" dirty="0">
                <a:solidFill>
                  <a:srgbClr val="76777B"/>
                </a:solidFill>
              </a:rPr>
              <a:t>Michele Amici e Valerio Felli</a:t>
            </a:r>
            <a:endParaRPr lang="it-IT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27" y="3104801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82" y="3262777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845872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104678" y="3849922"/>
            <a:ext cx="4124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3850659" y="3871061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3780588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AD9F79B-62F3-0025-3C57-A4223B08C0E5}"/>
              </a:ext>
            </a:extLst>
          </p:cNvPr>
          <p:cNvCxnSpPr>
            <a:cxnSpLocks/>
          </p:cNvCxnSpPr>
          <p:nvPr/>
        </p:nvCxnSpPr>
        <p:spPr>
          <a:xfrm>
            <a:off x="4229031" y="3848707"/>
            <a:ext cx="4877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3774410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83" y="320728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3793242" y="2895716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668" y="3247317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178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21F3-7DBD-EB2D-3E64-D9AE1C261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978DF69-D1B5-CF5D-7C07-126D2AEC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9A63F2-7DAD-E0AC-8030-1DF45CE0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41"/>
            <a:ext cx="8203286" cy="442527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41E716-E049-4149-7387-2FEA8E859E9F}"/>
              </a:ext>
            </a:extLst>
          </p:cNvPr>
          <p:cNvSpPr txBox="1"/>
          <p:nvPr/>
        </p:nvSpPr>
        <p:spPr>
          <a:xfrm>
            <a:off x="7841473" y="71440"/>
            <a:ext cx="539431" cy="26520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00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89DF1-AC98-D3E8-DE87-37A76098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DA0245F-0196-D18A-6946-FF659736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922F1B-9507-022F-F6BA-B220F56E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7986199" cy="44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9A40-FBF9-5322-D58B-E057523B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E4F7D47-EF86-9E23-0C07-32D7682C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1BCBDC-C7D5-DA7D-42A3-724E6A06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77903" cy="44170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81AA51-B6A1-5FE8-8A91-EC39A198B858}"/>
              </a:ext>
            </a:extLst>
          </p:cNvPr>
          <p:cNvSpPr txBox="1"/>
          <p:nvPr/>
        </p:nvSpPr>
        <p:spPr>
          <a:xfrm>
            <a:off x="7828317" y="71440"/>
            <a:ext cx="578900" cy="27572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31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4225-85FE-63B3-2CD2-ECB79971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4E774D8-1C85-7BE9-3464-F5B66B8E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B04386-28E0-89F8-54F1-012EE9C51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" y="656213"/>
            <a:ext cx="6610894" cy="37513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DE24E5-6D5E-442F-BCFE-174E18E1FE57}"/>
              </a:ext>
            </a:extLst>
          </p:cNvPr>
          <p:cNvSpPr txBox="1"/>
          <p:nvPr/>
        </p:nvSpPr>
        <p:spPr>
          <a:xfrm>
            <a:off x="546008" y="105255"/>
            <a:ext cx="626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PIATTAFORMA E SERVIZI</a:t>
            </a:r>
          </a:p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La Certificazione ISO 14064 –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1 e 2</a:t>
            </a:r>
          </a:p>
        </p:txBody>
      </p:sp>
    </p:spTree>
    <p:extLst>
      <p:ext uri="{BB962C8B-B14F-4D97-AF65-F5344CB8AC3E}">
        <p14:creationId xmlns:p14="http://schemas.microsoft.com/office/powerpoint/2010/main" val="63148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717E0-DE96-F4B8-B2BD-A7DB7FFFE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6BCCE24-3B46-2771-3243-89E12ECF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B59158-11F6-B370-4BA5-57D05AB0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339"/>
            <a:ext cx="7104691" cy="38612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1D29FE-D501-5837-4104-72F6D20B75C4}"/>
              </a:ext>
            </a:extLst>
          </p:cNvPr>
          <p:cNvSpPr txBox="1"/>
          <p:nvPr/>
        </p:nvSpPr>
        <p:spPr>
          <a:xfrm>
            <a:off x="6877595" y="466145"/>
            <a:ext cx="589043" cy="2803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BDCE06-D580-A962-73A9-23E8CC7EBB25}"/>
              </a:ext>
            </a:extLst>
          </p:cNvPr>
          <p:cNvSpPr txBox="1"/>
          <p:nvPr/>
        </p:nvSpPr>
        <p:spPr>
          <a:xfrm>
            <a:off x="546008" y="105255"/>
            <a:ext cx="626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PUNTI DI FORZA</a:t>
            </a:r>
          </a:p>
        </p:txBody>
      </p:sp>
    </p:spTree>
    <p:extLst>
      <p:ext uri="{BB962C8B-B14F-4D97-AF65-F5344CB8AC3E}">
        <p14:creationId xmlns:p14="http://schemas.microsoft.com/office/powerpoint/2010/main" val="2019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40273-C6AA-4420-F6B1-25901B2DF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2A94840-52E5-219B-DDCF-0807944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17D674-C21E-B41C-CB93-9C1BF0C9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15"/>
            <a:ext cx="7968488" cy="44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F61780F-1624-3096-F969-6C020619F60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1" y="1364634"/>
            <a:ext cx="8150737" cy="2414232"/>
          </a:xfrm>
        </p:spPr>
      </p:pic>
    </p:spTree>
    <p:extLst>
      <p:ext uri="{BB962C8B-B14F-4D97-AF65-F5344CB8AC3E}">
        <p14:creationId xmlns:p14="http://schemas.microsoft.com/office/powerpoint/2010/main" val="150406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61D9920-2569-3C08-414D-6AC256D1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52" y="661970"/>
            <a:ext cx="6610895" cy="35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12116-4BEE-FF3D-097B-60E6EA88B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8D120A-EF1E-D059-C491-D6415A20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25"/>
            <a:ext cx="6877595" cy="38616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0C11DA-5414-B06D-FD56-E8BC9B9BB09C}"/>
              </a:ext>
            </a:extLst>
          </p:cNvPr>
          <p:cNvSpPr txBox="1"/>
          <p:nvPr/>
        </p:nvSpPr>
        <p:spPr>
          <a:xfrm>
            <a:off x="546009" y="105255"/>
            <a:ext cx="278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CONTESTO</a:t>
            </a:r>
          </a:p>
        </p:txBody>
      </p:sp>
    </p:spTree>
    <p:extLst>
      <p:ext uri="{BB962C8B-B14F-4D97-AF65-F5344CB8AC3E}">
        <p14:creationId xmlns:p14="http://schemas.microsoft.com/office/powerpoint/2010/main" val="116498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04C39-32F0-4A54-EA94-475FFB0EA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41A4BB9-B254-1108-38BA-FCB7D79E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963"/>
            <a:ext cx="7091534" cy="389651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8606FE-8932-BE78-8B83-E7F0A8DE342A}"/>
              </a:ext>
            </a:extLst>
          </p:cNvPr>
          <p:cNvSpPr txBox="1"/>
          <p:nvPr/>
        </p:nvSpPr>
        <p:spPr>
          <a:xfrm>
            <a:off x="546008" y="105255"/>
            <a:ext cx="626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SOCIETA’ E PROGETTO</a:t>
            </a:r>
          </a:p>
        </p:txBody>
      </p:sp>
    </p:spTree>
    <p:extLst>
      <p:ext uri="{BB962C8B-B14F-4D97-AF65-F5344CB8AC3E}">
        <p14:creationId xmlns:p14="http://schemas.microsoft.com/office/powerpoint/2010/main" val="212779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6297-824C-BA29-C5EC-363741FF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D5070B-8484-3694-8594-1C8C7E22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C8947F-84F8-05F1-0F05-B66E11AA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0"/>
            <a:ext cx="8213091" cy="44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793E8-665B-E238-1C47-A8B3663CC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8C8BDBE-B797-EE4E-6A4A-C3F40E8C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07EC74-628D-A225-EF21-7B3DDA4C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67" y="658105"/>
            <a:ext cx="7101465" cy="382728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71C34-3B2F-4C65-1FFC-C9FCB2508F22}"/>
              </a:ext>
            </a:extLst>
          </p:cNvPr>
          <p:cNvSpPr txBox="1"/>
          <p:nvPr/>
        </p:nvSpPr>
        <p:spPr>
          <a:xfrm>
            <a:off x="546008" y="105255"/>
            <a:ext cx="626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PIATTAFORMA E SERVIZI</a:t>
            </a:r>
          </a:p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Programmazione</a:t>
            </a:r>
          </a:p>
        </p:txBody>
      </p:sp>
    </p:spTree>
    <p:extLst>
      <p:ext uri="{BB962C8B-B14F-4D97-AF65-F5344CB8AC3E}">
        <p14:creationId xmlns:p14="http://schemas.microsoft.com/office/powerpoint/2010/main" val="257252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AB374-3538-4A4A-71B6-FAC44C23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BD55464-C630-D425-5CC9-77434A84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0B5FDBC-59BF-25E5-156E-8EAF7E537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27" y="499601"/>
            <a:ext cx="6498946" cy="36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0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B87F8-0902-92F9-6139-1314185E9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E3861DD-E5DD-ECD0-A3B0-DC3B039A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C30132-5882-3636-065C-96F74D88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3"/>
            <a:ext cx="7889073" cy="4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1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72599-5E50-4981-B820-8ADC6740B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E9FA0E-C992-3092-AAC1-A0527CA4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C4A7205-5D0E-2FD2-B091-5F992BAB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339"/>
            <a:ext cx="7052063" cy="37477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61D3F7-A347-66F4-5746-2D10A211C54B}"/>
              </a:ext>
            </a:extLst>
          </p:cNvPr>
          <p:cNvSpPr txBox="1"/>
          <p:nvPr/>
        </p:nvSpPr>
        <p:spPr>
          <a:xfrm>
            <a:off x="7797114" y="142103"/>
            <a:ext cx="682459" cy="27555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068019-68C1-B0B9-AF48-6DF380A9E311}"/>
              </a:ext>
            </a:extLst>
          </p:cNvPr>
          <p:cNvSpPr txBox="1"/>
          <p:nvPr/>
        </p:nvSpPr>
        <p:spPr>
          <a:xfrm>
            <a:off x="546008" y="105255"/>
            <a:ext cx="626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PIATTAFORMA E SERVIZI</a:t>
            </a:r>
          </a:p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Rilevazione</a:t>
            </a:r>
          </a:p>
        </p:txBody>
      </p:sp>
    </p:spTree>
    <p:extLst>
      <p:ext uri="{BB962C8B-B14F-4D97-AF65-F5344CB8AC3E}">
        <p14:creationId xmlns:p14="http://schemas.microsoft.com/office/powerpoint/2010/main" val="281452707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6001</TotalTime>
  <Words>87</Words>
  <Application>Microsoft Office PowerPoint</Application>
  <PresentationFormat>Presentazione su schermo (16:9)</PresentationFormat>
  <Paragraphs>33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Avenir Roman</vt:lpstr>
      <vt:lpstr>Calibri</vt:lpstr>
      <vt:lpstr>Calibri Light</vt:lpstr>
      <vt:lpstr>Century Gothic</vt:lpstr>
      <vt:lpstr>Helvetica</vt:lpstr>
      <vt:lpstr>Personalizza struttura</vt:lpstr>
      <vt:lpstr>1_Personalizza struttura</vt:lpstr>
      <vt:lpstr>Presentazione standard di PowerPoint</vt:lpstr>
      <vt:lpstr> </vt:lpstr>
      <vt:lpstr>Presentazione standard di PowerPoint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Michele Amici</cp:lastModifiedBy>
  <cp:revision>342</cp:revision>
  <cp:lastPrinted>2018-02-08T15:57:46Z</cp:lastPrinted>
  <dcterms:created xsi:type="dcterms:W3CDTF">2016-04-20T08:44:36Z</dcterms:created>
  <dcterms:modified xsi:type="dcterms:W3CDTF">2024-12-04T12:16:52Z</dcterms:modified>
</cp:coreProperties>
</file>