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0"/>
  </p:notesMasterIdLst>
  <p:handoutMasterIdLst>
    <p:handoutMasterId r:id="rId11"/>
  </p:handoutMasterIdLst>
  <p:sldIdLst>
    <p:sldId id="284" r:id="rId3"/>
    <p:sldId id="277" r:id="rId4"/>
    <p:sldId id="287" r:id="rId5"/>
    <p:sldId id="288" r:id="rId6"/>
    <p:sldId id="289" r:id="rId7"/>
    <p:sldId id="290" r:id="rId8"/>
    <p:sldId id="286" r:id="rId9"/>
  </p:sldIdLst>
  <p:sldSz cx="9144000" cy="5143500" type="screen16x9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0E91"/>
    <a:srgbClr val="DE422F"/>
    <a:srgbClr val="AB1F22"/>
    <a:srgbClr val="76777B"/>
    <a:srgbClr val="C8191B"/>
    <a:srgbClr val="01466D"/>
    <a:srgbClr val="DBB131"/>
    <a:srgbClr val="1E497D"/>
    <a:srgbClr val="203757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68" autoAdjust="0"/>
    <p:restoredTop sz="94604" autoAdjust="0"/>
  </p:normalViewPr>
  <p:slideViewPr>
    <p:cSldViewPr snapToGrid="0">
      <p:cViewPr varScale="1">
        <p:scale>
          <a:sx n="145" d="100"/>
          <a:sy n="145" d="100"/>
        </p:scale>
        <p:origin x="132" y="282"/>
      </p:cViewPr>
      <p:guideLst>
        <p:guide orient="horz" pos="1620"/>
        <p:guide pos="29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652" y="96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2520E-CDC4-4DB4-898F-6290E944203F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7656D-4716-4906-9F8F-2C0C038180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7739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565AA-05AA-4863-8E5F-19D57179A86C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8160B-47AE-4510-AEBD-80266B9C19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81889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8160B-47AE-4510-AEBD-80266B9C19A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7600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2701927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74089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374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6" y="274640"/>
            <a:ext cx="1971675" cy="435768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2" y="274640"/>
            <a:ext cx="5762625" cy="435768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4857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2701927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5951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9039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9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9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4065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1" cy="326231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1" y="1370013"/>
            <a:ext cx="3867151" cy="326231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3748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274640"/>
            <a:ext cx="7886700" cy="99377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40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40" y="1879600"/>
            <a:ext cx="3868737" cy="27622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1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1" y="1879600"/>
            <a:ext cx="3887788" cy="27622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4428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1356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9953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9" y="741365"/>
            <a:ext cx="4629151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162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3123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9" y="741365"/>
            <a:ext cx="4629151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0677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8846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6" y="274640"/>
            <a:ext cx="1971675" cy="435768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2" y="274640"/>
            <a:ext cx="5762625" cy="435768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92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9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9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03/12/2024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47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1" cy="3262312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1" y="1370013"/>
            <a:ext cx="3867151" cy="326231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03/12/2024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026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274640"/>
            <a:ext cx="7886700" cy="99377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40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40" y="1879600"/>
            <a:ext cx="3868737" cy="27622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1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1" y="1879600"/>
            <a:ext cx="3887788" cy="27622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698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266701" y="71440"/>
            <a:ext cx="6610894" cy="993775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8F09B262-EBDA-93F3-5E33-6E00F9E350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01049" y="148636"/>
            <a:ext cx="1640477" cy="661261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it-IT" dirty="0"/>
              <a:t>logo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EEEC14AA-3AF6-D0A0-E2A8-824F4BD7C79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701" y="1206989"/>
            <a:ext cx="4629151" cy="293928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9FA842-5D11-B68B-6823-B817DFBA2D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31995"/>
            <a:ext cx="9144000" cy="61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87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53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9" y="829491"/>
            <a:ext cx="4629151" cy="35662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2433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9" y="741365"/>
            <a:ext cx="4629151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161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66700" y="71440"/>
            <a:ext cx="8623299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6700" y="1370013"/>
            <a:ext cx="8623300" cy="2897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2448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Century Gothic" panose="020B0502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Helvetica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1" y="27464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1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3FFFF-DF34-4B45-BA45-09714A905E64}" type="datetimeFigureOut">
              <a:rPr lang="it-IT" smtClean="0"/>
              <a:t>03/12/2024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5437DAB-526F-4DB3-B7B1-148147C41D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870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-60388" y="2870683"/>
            <a:ext cx="65737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76777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FISCO E FLOTTE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4928" y="2624329"/>
            <a:ext cx="121265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dirty="0">
                <a:solidFill>
                  <a:srgbClr val="DE422F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Seminario: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1263" y="3263905"/>
            <a:ext cx="4387170" cy="569387"/>
          </a:xfrm>
          <a:prstGeom prst="rect">
            <a:avLst/>
          </a:prstGeom>
          <a:gradFill>
            <a:gsLst>
              <a:gs pos="51000">
                <a:srgbClr val="FBFDFE">
                  <a:lumMod val="84000"/>
                  <a:lumOff val="16000"/>
                  <a:alpha val="4000"/>
                </a:srgbClr>
              </a:gs>
              <a:gs pos="4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  <a:lvl1pPr algn="r">
              <a:spcAft>
                <a:spcPts val="600"/>
              </a:spcAft>
              <a:defRPr sz="1200">
                <a:solidFill>
                  <a:srgbClr val="1E497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defRPr>
            </a:lvl1pPr>
          </a:lstStyle>
          <a:p>
            <a:pPr algn="l"/>
            <a:r>
              <a:rPr lang="it-IT" sz="1400" b="1" dirty="0">
                <a:solidFill>
                  <a:srgbClr val="DE422F"/>
                </a:solidFill>
              </a:rPr>
              <a:t>Intervento</a:t>
            </a:r>
            <a:r>
              <a:rPr lang="en-GB" sz="1400" b="1" dirty="0">
                <a:solidFill>
                  <a:srgbClr val="DE422F"/>
                </a:solidFill>
              </a:rPr>
              <a:t> di: </a:t>
            </a:r>
          </a:p>
          <a:p>
            <a:pPr algn="l"/>
            <a:r>
              <a:rPr lang="it-IT" b="1" dirty="0">
                <a:solidFill>
                  <a:srgbClr val="76777B"/>
                </a:solidFill>
              </a:rPr>
              <a:t>Stefano Sirocchi</a:t>
            </a:r>
            <a:endParaRPr lang="it-IT" dirty="0">
              <a:solidFill>
                <a:srgbClr val="DE422F"/>
              </a:solidFill>
            </a:endParaRPr>
          </a:p>
        </p:txBody>
      </p:sp>
      <p:pic>
        <p:nvPicPr>
          <p:cNvPr id="7" name="Immagine 6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F7D090A5-CDCA-811B-3258-E936FF392F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6" y="4145645"/>
            <a:ext cx="1515669" cy="73576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5BA7946-CA7D-8997-EE95-711C8307ABBC}"/>
              </a:ext>
            </a:extLst>
          </p:cNvPr>
          <p:cNvSpPr txBox="1"/>
          <p:nvPr/>
        </p:nvSpPr>
        <p:spPr>
          <a:xfrm>
            <a:off x="7368206" y="1426730"/>
            <a:ext cx="121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Un evento: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4D2C4FB-C81D-85D1-D802-AFAA216C5738}"/>
              </a:ext>
            </a:extLst>
          </p:cNvPr>
          <p:cNvSpPr txBox="1"/>
          <p:nvPr/>
        </p:nvSpPr>
        <p:spPr>
          <a:xfrm>
            <a:off x="6023248" y="2635228"/>
            <a:ext cx="13924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Con il Patrocinio di:</a:t>
            </a: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CCCE0C2B-0D1D-4359-F668-007883C4D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127" y="3104801"/>
            <a:ext cx="1049168" cy="582198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DEE43868-69C4-6583-6705-410C6A9A8F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882" y="3262777"/>
            <a:ext cx="1116748" cy="310486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C5B2773F-9A7A-ED99-A38D-6036A1573760}"/>
              </a:ext>
            </a:extLst>
          </p:cNvPr>
          <p:cNvSpPr txBox="1"/>
          <p:nvPr/>
        </p:nvSpPr>
        <p:spPr>
          <a:xfrm>
            <a:off x="62204" y="3845872"/>
            <a:ext cx="12236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Partner Platinum:</a:t>
            </a:r>
          </a:p>
        </p:txBody>
      </p: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FCA73CB4-CC6F-442C-7B5A-8897D6425992}"/>
              </a:ext>
            </a:extLst>
          </p:cNvPr>
          <p:cNvCxnSpPr>
            <a:cxnSpLocks/>
          </p:cNvCxnSpPr>
          <p:nvPr/>
        </p:nvCxnSpPr>
        <p:spPr>
          <a:xfrm>
            <a:off x="104678" y="3849922"/>
            <a:ext cx="41243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7D37E29C-108F-CA7C-DB8F-821EA3B78DC8}"/>
              </a:ext>
            </a:extLst>
          </p:cNvPr>
          <p:cNvSpPr txBox="1"/>
          <p:nvPr/>
        </p:nvSpPr>
        <p:spPr>
          <a:xfrm>
            <a:off x="3850659" y="3871061"/>
            <a:ext cx="6639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Partner:</a:t>
            </a:r>
          </a:p>
        </p:txBody>
      </p: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65F52535-F575-23C0-F1B2-D6E440806834}"/>
              </a:ext>
            </a:extLst>
          </p:cNvPr>
          <p:cNvCxnSpPr>
            <a:cxnSpLocks/>
          </p:cNvCxnSpPr>
          <p:nvPr/>
        </p:nvCxnSpPr>
        <p:spPr>
          <a:xfrm flipV="1">
            <a:off x="3780588" y="2757046"/>
            <a:ext cx="0" cy="10762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EAD9F79B-62F3-0025-3C57-A4223B08C0E5}"/>
              </a:ext>
            </a:extLst>
          </p:cNvPr>
          <p:cNvCxnSpPr>
            <a:cxnSpLocks/>
          </p:cNvCxnSpPr>
          <p:nvPr/>
        </p:nvCxnSpPr>
        <p:spPr>
          <a:xfrm>
            <a:off x="4229031" y="3848707"/>
            <a:ext cx="48771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B46D188C-EF9C-0EE5-22B1-51DED4AD138A}"/>
              </a:ext>
            </a:extLst>
          </p:cNvPr>
          <p:cNvCxnSpPr>
            <a:cxnSpLocks/>
          </p:cNvCxnSpPr>
          <p:nvPr/>
        </p:nvCxnSpPr>
        <p:spPr>
          <a:xfrm flipV="1">
            <a:off x="3774410" y="3948225"/>
            <a:ext cx="0" cy="1134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244C61EB-8900-7BCB-9F3D-07EB034BD6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1658" y="4268368"/>
            <a:ext cx="1719443" cy="589380"/>
          </a:xfrm>
          <a:prstGeom prst="rect">
            <a:avLst/>
          </a:prstGeom>
        </p:spPr>
      </p:pic>
      <p:pic>
        <p:nvPicPr>
          <p:cNvPr id="11" name="Immagine 10" descr="Immagine che contiene testo, logo, grafica, Elementi grafici">
            <a:extLst>
              <a:ext uri="{FF2B5EF4-FFF2-40B4-BE49-F238E27FC236}">
                <a16:creationId xmlns:a16="http://schemas.microsoft.com/office/drawing/2014/main" id="{E9810232-F434-2D6D-B7AF-48D752FAB5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98028"/>
            <a:ext cx="9144000" cy="300609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62795A1-54DB-514D-9B1E-FAB1C684BBC7}"/>
              </a:ext>
            </a:extLst>
          </p:cNvPr>
          <p:cNvSpPr txBox="1"/>
          <p:nvPr/>
        </p:nvSpPr>
        <p:spPr>
          <a:xfrm>
            <a:off x="7655" y="2493036"/>
            <a:ext cx="220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venir Roman" panose="02000503020000020003" pitchFamily="2" charset="0"/>
              </a:rPr>
              <a:t>4 DICEMBRE 2024</a:t>
            </a:r>
          </a:p>
        </p:txBody>
      </p:sp>
      <p:pic>
        <p:nvPicPr>
          <p:cNvPr id="22" name="Immagine 21" descr="Immagine che contiene Carattere, Elementi grafici, grafica, logo">
            <a:extLst>
              <a:ext uri="{FF2B5EF4-FFF2-40B4-BE49-F238E27FC236}">
                <a16:creationId xmlns:a16="http://schemas.microsoft.com/office/drawing/2014/main" id="{666E4287-CF56-302E-89B3-60852FE0BB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83" y="3207280"/>
            <a:ext cx="1333655" cy="365986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6075053-CC0E-92C8-316A-913F865C75DB}"/>
              </a:ext>
            </a:extLst>
          </p:cNvPr>
          <p:cNvSpPr txBox="1"/>
          <p:nvPr/>
        </p:nvSpPr>
        <p:spPr>
          <a:xfrm>
            <a:off x="3793242" y="2895716"/>
            <a:ext cx="15701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Con il Patrocinio di: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6D3A4BC5-38A2-6DB0-1F39-416D33DF2F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97668" y="3247317"/>
            <a:ext cx="883997" cy="341406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3BD6D13A-0ADF-FF47-1973-A6442400EE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0178" y="4088801"/>
            <a:ext cx="4724809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40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1136A496-68E9-1A1A-534C-734692635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21" y="387205"/>
            <a:ext cx="7571758" cy="3761197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5E84346F-0879-CFBA-7782-6B9129A5E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6890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06251-9B44-8868-E5E3-120E0CBF2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8BF8BC6A-E23D-3075-6B8B-539E55E9A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6F2D9C5-86B0-21F5-39EA-0A9FC5B30B3D}"/>
              </a:ext>
            </a:extLst>
          </p:cNvPr>
          <p:cNvSpPr txBox="1"/>
          <p:nvPr/>
        </p:nvSpPr>
        <p:spPr>
          <a:xfrm>
            <a:off x="7519784" y="440754"/>
            <a:ext cx="448221" cy="36358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C5582778-36CF-794A-E903-F42E333A7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455" y="6578"/>
            <a:ext cx="7047090" cy="4514541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A8CAAF1-D421-28D5-F5F1-B0A7DBDA08C7}"/>
              </a:ext>
            </a:extLst>
          </p:cNvPr>
          <p:cNvSpPr txBox="1"/>
          <p:nvPr/>
        </p:nvSpPr>
        <p:spPr>
          <a:xfrm>
            <a:off x="566632" y="4151787"/>
            <a:ext cx="29330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6418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72EAB-91C6-0A1C-9D84-6D0C49462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97E42886-18C0-C42D-A806-EB1C3B793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AE43100-09DC-8990-F140-EAE1A81F9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08" y="0"/>
            <a:ext cx="8113983" cy="453910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384B864-1B04-DE5D-115C-EE6771001F39}"/>
              </a:ext>
            </a:extLst>
          </p:cNvPr>
          <p:cNvSpPr txBox="1"/>
          <p:nvPr/>
        </p:nvSpPr>
        <p:spPr>
          <a:xfrm>
            <a:off x="7117850" y="4136886"/>
            <a:ext cx="1478251" cy="369332"/>
          </a:xfrm>
          <a:prstGeom prst="rect">
            <a:avLst/>
          </a:prstGeom>
          <a:solidFill>
            <a:srgbClr val="FE0E9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4E939CB-42DA-BD28-5984-CE077FA47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08" y="4058883"/>
            <a:ext cx="3695179" cy="47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6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44A7A-059A-CC2A-B319-95FAA6731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0366055D-5AC0-C6BE-9269-3CA04F691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F8B3C40-BBEB-2577-76C3-625CD900C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32" y="183817"/>
            <a:ext cx="8058561" cy="419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95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60210-39AC-0851-DE77-3EC6FDC4C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0DE7568-C6DE-DD4C-9D50-669371DA7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046" y="438286"/>
            <a:ext cx="6867868" cy="386317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D51D9F9-84B2-0AAC-1721-B9F9123B44A9}"/>
              </a:ext>
            </a:extLst>
          </p:cNvPr>
          <p:cNvSpPr txBox="1"/>
          <p:nvPr/>
        </p:nvSpPr>
        <p:spPr>
          <a:xfrm>
            <a:off x="1138067" y="940714"/>
            <a:ext cx="453910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76777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FISCO E FLOTTE</a:t>
            </a:r>
          </a:p>
        </p:txBody>
      </p:sp>
    </p:spTree>
    <p:extLst>
      <p:ext uri="{BB962C8B-B14F-4D97-AF65-F5344CB8AC3E}">
        <p14:creationId xmlns:p14="http://schemas.microsoft.com/office/powerpoint/2010/main" val="2528091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Immagine che contiene aria aperta, albero, strada, autunno&#10;&#10;Descrizione generata automaticamente">
            <a:extLst>
              <a:ext uri="{FF2B5EF4-FFF2-40B4-BE49-F238E27FC236}">
                <a16:creationId xmlns:a16="http://schemas.microsoft.com/office/drawing/2014/main" id="{F589DA4A-36F3-4C13-23D7-09903668C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65371"/>
          </a:xfr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5E84346F-0879-CFBA-7782-6B9129A5E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218" y="2360845"/>
            <a:ext cx="4829564" cy="993775"/>
          </a:xfrm>
        </p:spPr>
        <p:txBody>
          <a:bodyPr/>
          <a:lstStyle/>
          <a:p>
            <a:r>
              <a:rPr lang="it-IT" dirty="0">
                <a:solidFill>
                  <a:srgbClr val="FFFF00"/>
                </a:solidFill>
              </a:rPr>
              <a:t>Grazie per l’attenzione </a:t>
            </a:r>
          </a:p>
        </p:txBody>
      </p:sp>
    </p:spTree>
    <p:extLst>
      <p:ext uri="{BB962C8B-B14F-4D97-AF65-F5344CB8AC3E}">
        <p14:creationId xmlns:p14="http://schemas.microsoft.com/office/powerpoint/2010/main" val="820792401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1">
      <a:majorFont>
        <a:latin typeface="Helvetica neue"/>
        <a:ea typeface=""/>
        <a:cs typeface=""/>
      </a:majorFont>
      <a:minorFont>
        <a:latin typeface="Helvetica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5897</TotalTime>
  <Words>44</Words>
  <Application>Microsoft Office PowerPoint</Application>
  <PresentationFormat>Presentazione su schermo (16:9)</PresentationFormat>
  <Paragraphs>17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7</vt:i4>
      </vt:variant>
    </vt:vector>
  </HeadingPairs>
  <TitlesOfParts>
    <vt:vector size="15" baseType="lpstr">
      <vt:lpstr>Arial</vt:lpstr>
      <vt:lpstr>Avenir Roman</vt:lpstr>
      <vt:lpstr>Calibri</vt:lpstr>
      <vt:lpstr>Calibri Light</vt:lpstr>
      <vt:lpstr>Century Gothic</vt:lpstr>
      <vt:lpstr>Helvetica</vt:lpstr>
      <vt:lpstr>Personalizza struttura</vt:lpstr>
      <vt:lpstr>1_Personalizza struttura</vt:lpstr>
      <vt:lpstr>Presentazione standard di PowerPoint</vt:lpstr>
      <vt:lpstr> </vt:lpstr>
      <vt:lpstr> </vt:lpstr>
      <vt:lpstr> </vt:lpstr>
      <vt:lpstr> </vt:lpstr>
      <vt:lpstr>Presentazione standard di PowerPoint</vt:lpstr>
      <vt:lpstr>Grazie per l’attenzione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Beatrice Selleri</dc:creator>
  <cp:lastModifiedBy>Michele Amici</cp:lastModifiedBy>
  <cp:revision>338</cp:revision>
  <cp:lastPrinted>2018-02-08T15:57:46Z</cp:lastPrinted>
  <dcterms:created xsi:type="dcterms:W3CDTF">2016-04-20T08:44:36Z</dcterms:created>
  <dcterms:modified xsi:type="dcterms:W3CDTF">2024-12-03T15:06:01Z</dcterms:modified>
</cp:coreProperties>
</file>