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0"/>
  </p:notesMasterIdLst>
  <p:handoutMasterIdLst>
    <p:handoutMasterId r:id="rId11"/>
  </p:handoutMasterIdLst>
  <p:sldIdLst>
    <p:sldId id="257" r:id="rId3"/>
    <p:sldId id="405" r:id="rId4"/>
    <p:sldId id="489" r:id="rId5"/>
    <p:sldId id="423" r:id="rId6"/>
    <p:sldId id="492" r:id="rId7"/>
    <p:sldId id="491" r:id="rId8"/>
    <p:sldId id="490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>
      <p:cViewPr varScale="1">
        <p:scale>
          <a:sx n="74" d="100"/>
          <a:sy n="74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80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20958-B1D7-4A50-80E2-6D93C2AD18CC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5170E-2FD4-4F42-9927-F43A2C662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62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CA8C3-6998-49C4-BA17-7D05FB54CA60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29393-F4C3-440C-B521-5B0394095B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4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3185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2" tIns="46151" rIns="92302" bIns="46151"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08025" indent="-271463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090613" indent="-2174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527175" indent="-2174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1963738" indent="-2174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4209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8781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3353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7925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FD68BC-AD60-452F-9173-55ED589D868E}" type="slidenum">
              <a:rPr lang="en-CA" altLang="en-US" sz="2300">
                <a:latin typeface="Tahoma" pitchFamily="34" charset="0"/>
                <a:cs typeface="ヒラギノ角ゴ Pro W3"/>
              </a:rPr>
              <a:pPr eaLnBrk="1" hangingPunct="1">
                <a:spcBef>
                  <a:spcPct val="0"/>
                </a:spcBef>
              </a:pPr>
              <a:t>2</a:t>
            </a:fld>
            <a:endParaRPr lang="en-CA" altLang="en-US" sz="2300">
              <a:latin typeface="Tahoma" pitchFamily="34" charset="0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802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2" tIns="46151" rIns="92302" bIns="46151"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08025" indent="-271463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090613" indent="-2174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527175" indent="-2174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1963738" indent="-2174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4209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8781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3353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7925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FD68BC-AD60-452F-9173-55ED589D868E}" type="slidenum">
              <a:rPr lang="en-CA" altLang="en-US" sz="2300">
                <a:latin typeface="Tahoma" pitchFamily="34" charset="0"/>
                <a:cs typeface="ヒラギノ角ゴ Pro W3"/>
              </a:rPr>
              <a:pPr eaLnBrk="1" hangingPunct="1">
                <a:spcBef>
                  <a:spcPct val="0"/>
                </a:spcBef>
              </a:pPr>
              <a:t>3</a:t>
            </a:fld>
            <a:endParaRPr lang="en-CA" altLang="en-US" sz="2300">
              <a:latin typeface="Tahoma" pitchFamily="34" charset="0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3647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2" tIns="46151" rIns="92302" bIns="46151"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08025" indent="-271463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090613" indent="-2174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527175" indent="-2174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1963738" indent="-2174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4209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8781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3353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792538" indent="-2174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FD68BC-AD60-452F-9173-55ED589D868E}" type="slidenum">
              <a:rPr lang="en-CA" altLang="en-US" sz="2300">
                <a:latin typeface="Tahoma" pitchFamily="34" charset="0"/>
                <a:cs typeface="ヒラギノ角ゴ Pro W3"/>
              </a:rPr>
              <a:pPr eaLnBrk="1" hangingPunct="1">
                <a:spcBef>
                  <a:spcPct val="0"/>
                </a:spcBef>
              </a:pPr>
              <a:t>5</a:t>
            </a:fld>
            <a:endParaRPr lang="en-CA" altLang="en-US" sz="2300">
              <a:latin typeface="Tahoma" pitchFamily="34" charset="0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2688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25" y="6381328"/>
            <a:ext cx="2689875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2E672-0861-4A03-82A5-B3E78E4DE0A9}" type="slidenum">
              <a:rPr lang="fr-B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fr-BE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5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81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48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F50C6-24B7-4D00-BE26-2072FC6F0F02}" type="datetimeFigureOut">
              <a:rPr lang="fr-B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16/11/2015</a:t>
            </a:fld>
            <a:endParaRPr lang="fr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0EF83E-528E-4083-B95B-5F0F3B32BB8B}" type="slidenum">
              <a:rPr lang="fr-B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fr-BE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D420A5-2E23-4761-A8FB-AB7248CB2657}" type="datetimeFigureOut">
              <a:rPr lang="fr-B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16/11/2015</a:t>
            </a:fld>
            <a:endParaRPr lang="fr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2C5A28-8D2B-4B03-A66E-C3389AB542B6}" type="slidenum">
              <a:rPr lang="fr-B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fr-BE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0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47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02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34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2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18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25" y="6381328"/>
            <a:ext cx="2689875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4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52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30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19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66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86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36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18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00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571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B6A7F-9DAB-46AE-BA17-D672831DFED0}" type="datetimeFigureOut">
              <a:rPr lang="fr-B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16/11/2015</a:t>
            </a:fld>
            <a:endParaRPr lang="fr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8B48C-326F-455C-B745-24E168989CEE}" type="slidenum">
              <a:rPr lang="fr-B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fr-BE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4ACEC2-B369-47DD-B42B-7D65B21FE7BB}" type="datetimeFigureOut">
              <a:rPr lang="fr-B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16/11/2015</a:t>
            </a:fld>
            <a:endParaRPr lang="fr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3A282-345A-467A-AE47-72F7A089DB1C}" type="slidenum">
              <a:rPr lang="fr-B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fr-BE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25" y="6381328"/>
            <a:ext cx="2689875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7759FC-99B0-4AF7-A83B-8B5C590187A9}" type="datetimeFigureOut">
              <a:rPr lang="fr-B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16/11/2015</a:t>
            </a:fld>
            <a:endParaRPr lang="fr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2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89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 17"/>
          <p:cNvGrpSpPr>
            <a:grpSpLocks/>
          </p:cNvGrpSpPr>
          <p:nvPr userDrawn="1"/>
        </p:nvGrpSpPr>
        <p:grpSpPr bwMode="auto">
          <a:xfrm>
            <a:off x="-26988" y="6308725"/>
            <a:ext cx="701676" cy="549275"/>
            <a:chOff x="1667297" y="6309320"/>
            <a:chExt cx="701030" cy="548680"/>
          </a:xfrm>
        </p:grpSpPr>
        <p:sp>
          <p:nvSpPr>
            <p:cNvPr id="15" name="Rectangle 14"/>
            <p:cNvSpPr/>
            <p:nvPr/>
          </p:nvSpPr>
          <p:spPr>
            <a:xfrm>
              <a:off x="1691088" y="6309320"/>
              <a:ext cx="648690" cy="5486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1667297" y="6453627"/>
              <a:ext cx="701030" cy="22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BE" sz="900" b="1" dirty="0" smtClean="0">
                  <a:solidFill>
                    <a:prstClr val="white"/>
                  </a:solidFill>
                </a:rPr>
                <a:t>PARTNERS</a:t>
              </a:r>
              <a:endParaRPr lang="fr-BE" sz="9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33" name="Group 22"/>
          <p:cNvGrpSpPr>
            <a:grpSpLocks/>
          </p:cNvGrpSpPr>
          <p:nvPr userDrawn="1"/>
        </p:nvGrpSpPr>
        <p:grpSpPr bwMode="auto">
          <a:xfrm>
            <a:off x="2747964" y="6308725"/>
            <a:ext cx="936625" cy="563548"/>
            <a:chOff x="5758274" y="6308515"/>
            <a:chExt cx="936104" cy="548680"/>
          </a:xfrm>
        </p:grpSpPr>
        <p:sp>
          <p:nvSpPr>
            <p:cNvPr id="18" name="Rectangle 17"/>
            <p:cNvSpPr/>
            <p:nvPr/>
          </p:nvSpPr>
          <p:spPr>
            <a:xfrm>
              <a:off x="5867751" y="6308515"/>
              <a:ext cx="691765" cy="5486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19" name="TextBox 26"/>
            <p:cNvSpPr txBox="1">
              <a:spLocks noChangeArrowheads="1"/>
            </p:cNvSpPr>
            <p:nvPr/>
          </p:nvSpPr>
          <p:spPr bwMode="auto">
            <a:xfrm>
              <a:off x="5758274" y="6403938"/>
              <a:ext cx="936104" cy="370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BE" sz="900" b="1" dirty="0">
                  <a:solidFill>
                    <a:prstClr val="white"/>
                  </a:solidFill>
                </a:rPr>
                <a:t>SPONSORED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BE" sz="900" b="1" dirty="0">
                  <a:solidFill>
                    <a:prstClr val="white"/>
                  </a:solidFill>
                </a:rPr>
                <a:t>BY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6444208" y="6322998"/>
            <a:ext cx="0" cy="5492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F908-8CC3-410B-8E4A-B0A6393D5AAB}" type="datetimeFigureOut">
              <a:rPr lang="it-IT" smtClean="0"/>
              <a:t>16/11/2015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B6F8-559C-42BD-A52B-98F95DBB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9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"/>
          <p:cNvSpPr>
            <a:spLocks noChangeArrowheads="1"/>
          </p:cNvSpPr>
          <p:nvPr/>
        </p:nvSpPr>
        <p:spPr bwMode="auto">
          <a:xfrm>
            <a:off x="827584" y="1536700"/>
            <a:ext cx="756084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7F7F7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200" dirty="0" smtClean="0">
                <a:solidFill>
                  <a:srgbClr val="7F7F7F"/>
                </a:solidFill>
              </a:rPr>
              <a:t>&lt;titolo meeting&gt;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dirty="0" smtClean="0">
                <a:solidFill>
                  <a:srgbClr val="4F81BD"/>
                </a:solidFill>
              </a:rPr>
              <a:t>&lt;titolo presentazione&gt;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300" b="1" dirty="0" smtClean="0">
                <a:solidFill>
                  <a:srgbClr val="7F7F7F"/>
                </a:solidFill>
              </a:rPr>
              <a:t>&lt;nome cognome&gt;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&lt;Ruolo Aziendale (facoltativo)&gt;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700" b="1" dirty="0" smtClean="0">
                <a:solidFill>
                  <a:srgbClr val="008000"/>
                </a:solidFill>
              </a:rPr>
              <a:t>&lt;Ruolo&gt; A.I.A.G.A.</a:t>
            </a:r>
            <a:endParaRPr lang="it-IT" sz="3700" b="1" dirty="0">
              <a:solidFill>
                <a:srgbClr val="008000"/>
              </a:solidFill>
            </a:endParaRPr>
          </a:p>
        </p:txBody>
      </p:sp>
      <p:pic>
        <p:nvPicPr>
          <p:cNvPr id="17414" name="Picture 6" descr="logo aiaga_VERDEconstr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7991">
            <a:off x="3018931" y="5441363"/>
            <a:ext cx="2627312" cy="433387"/>
          </a:xfrm>
          <a:prstGeom prst="rect">
            <a:avLst/>
          </a:prstGeom>
          <a:noFill/>
        </p:spPr>
      </p:pic>
      <p:pic>
        <p:nvPicPr>
          <p:cNvPr id="1029" name="Picture 5" descr="E:\Tutto Econometrica\Econometrica Associazione\Fleet Academy - Roma 13 Marzo 2014\Segnali\a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26742"/>
            <a:ext cx="2988701" cy="192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76200" y="5998546"/>
            <a:ext cx="298363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1050" i="1" dirty="0" smtClean="0">
                <a:solidFill>
                  <a:schemeClr val="accent1"/>
                </a:solidFill>
              </a:rPr>
              <a:t>&lt;location&gt;, </a:t>
            </a:r>
            <a:fld id="{1E6B2CD6-B104-49A7-A6DD-AF3DA3417B93}" type="datetime2">
              <a:rPr lang="it-IT" sz="1050" i="1">
                <a:solidFill>
                  <a:schemeClr val="accent1"/>
                </a:solidFill>
              </a:rPr>
              <a:pPr/>
              <a:t>lunedì 16 novembre 2015</a:t>
            </a:fld>
            <a:endParaRPr lang="it-IT" sz="1050" i="1" dirty="0">
              <a:solidFill>
                <a:schemeClr val="accent1"/>
              </a:solidFill>
            </a:endParaRPr>
          </a:p>
        </p:txBody>
      </p:sp>
      <p:pic>
        <p:nvPicPr>
          <p:cNvPr id="11" name="Picture 20" descr="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000">
            <a:off x="2657558" y="5192227"/>
            <a:ext cx="3213034" cy="9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" name="Picture 5" descr="E:\Tutto Econometrica\Econometrica Associazione\Fleet Academy - Roma 13 Marzo 2014\Segnali\a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26741"/>
            <a:ext cx="3096344" cy="192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:\Tutto Econometrica\Econometrica Associazione\Fleet Academy - Roma 13 Marzo 2014\Segnali\a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41"/>
            <a:ext cx="3059832" cy="192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95536" y="990600"/>
            <a:ext cx="8443664" cy="488667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CA" altLang="en-US" sz="33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it-IT" altLang="en-US" sz="3300" dirty="0" smtClean="0">
                <a:solidFill>
                  <a:srgbClr val="0070C0"/>
                </a:solidFill>
                <a:cs typeface="Arial" pitchFamily="34" charset="0"/>
              </a:rPr>
              <a:t>Introduzione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en-US" sz="3300" dirty="0" smtClean="0">
                <a:solidFill>
                  <a:srgbClr val="0070C0"/>
                </a:solidFill>
                <a:cs typeface="Arial" pitchFamily="34" charset="0"/>
              </a:rPr>
              <a:t> 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en-US" sz="3300" dirty="0" smtClean="0">
                <a:solidFill>
                  <a:srgbClr val="0070C0"/>
                </a:solidFill>
                <a:cs typeface="Arial" pitchFamily="34" charset="0"/>
              </a:rPr>
              <a:t> B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en-US" sz="3300" dirty="0" smtClean="0">
                <a:solidFill>
                  <a:srgbClr val="0070C0"/>
                </a:solidFill>
                <a:cs typeface="Arial" pitchFamily="34" charset="0"/>
              </a:rPr>
              <a:t> C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en-US" sz="3300" dirty="0" smtClean="0">
                <a:solidFill>
                  <a:srgbClr val="0070C0"/>
                </a:solidFill>
                <a:cs typeface="Arial" pitchFamily="34" charset="0"/>
              </a:rPr>
              <a:t> …………….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en-US" sz="33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it-IT" altLang="en-US" sz="3300" dirty="0" smtClean="0">
                <a:solidFill>
                  <a:srgbClr val="0070C0"/>
                </a:solidFill>
                <a:cs typeface="Arial" pitchFamily="34" charset="0"/>
              </a:rPr>
              <a:t>…………….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en-US" sz="3300" dirty="0" smtClean="0">
                <a:solidFill>
                  <a:srgbClr val="0070C0"/>
                </a:solidFill>
                <a:cs typeface="Arial" pitchFamily="34" charset="0"/>
              </a:rPr>
              <a:t> Sessione Q&amp;A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95536" y="-40943"/>
            <a:ext cx="8229600" cy="692696"/>
          </a:xfrm>
        </p:spPr>
        <p:txBody>
          <a:bodyPr/>
          <a:lstStyle/>
          <a:p>
            <a:r>
              <a:rPr lang="it-IT" altLang="en-US" sz="4800" b="1" dirty="0" smtClean="0">
                <a:solidFill>
                  <a:srgbClr val="0070C0"/>
                </a:solidFill>
              </a:rPr>
              <a:t>Agenda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46" y="1196752"/>
            <a:ext cx="3107798" cy="29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95536" y="990600"/>
            <a:ext cx="8443664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CA" altLang="en-US" sz="3300" dirty="0" smtClean="0">
                <a:solidFill>
                  <a:srgbClr val="0070C0"/>
                </a:solidFill>
                <a:cs typeface="Arial" pitchFamily="34" charset="0"/>
              </a:rPr>
              <a:t> Sottotitolo 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CA" altLang="en-US" sz="33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CA" altLang="en-US" sz="3300" dirty="0" smtClean="0">
                <a:solidFill>
                  <a:srgbClr val="0070C0"/>
                </a:solidFill>
                <a:cs typeface="Arial" pitchFamily="34" charset="0"/>
              </a:rPr>
              <a:t>Sottotitolo B</a:t>
            </a:r>
            <a:endParaRPr lang="it-IT" altLang="en-US" sz="3300" dirty="0" smtClean="0">
              <a:solidFill>
                <a:srgbClr val="0070C0"/>
              </a:solidFill>
              <a:cs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en-US" sz="3300" dirty="0" smtClean="0">
                <a:solidFill>
                  <a:srgbClr val="0070C0"/>
                </a:solidFill>
                <a:cs typeface="Arial" pitchFamily="34" charset="0"/>
              </a:rPr>
              <a:t> ecc.…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it-IT" altLang="en-US" sz="3300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95536" y="-40943"/>
            <a:ext cx="8229600" cy="692696"/>
          </a:xfrm>
        </p:spPr>
        <p:txBody>
          <a:bodyPr/>
          <a:lstStyle/>
          <a:p>
            <a:r>
              <a:rPr lang="en-US" altLang="en-US" sz="4800" b="1" dirty="0" smtClean="0">
                <a:solidFill>
                  <a:srgbClr val="0070C0"/>
                </a:solidFill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41697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236" y="0"/>
            <a:ext cx="9136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altLang="en-US" sz="4400" b="1" dirty="0" smtClean="0">
                <a:solidFill>
                  <a:srgbClr val="0070C0"/>
                </a:solidFill>
              </a:rPr>
              <a:t>Sottotitolo </a:t>
            </a:r>
            <a:r>
              <a:rPr lang="it-IT" altLang="en-US" sz="4400" b="1" dirty="0" smtClean="0">
                <a:solidFill>
                  <a:srgbClr val="0070C0"/>
                </a:solidFill>
              </a:rPr>
              <a:t>A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contenuto 2"/>
          <p:cNvSpPr>
            <a:spLocks/>
          </p:cNvSpPr>
          <p:nvPr/>
        </p:nvSpPr>
        <p:spPr bwMode="auto">
          <a:xfrm>
            <a:off x="158552" y="854061"/>
            <a:ext cx="8733928" cy="53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it-IT" sz="2400" dirty="0" smtClean="0">
              <a:solidFill>
                <a:srgbClr val="0070C0"/>
              </a:solidFill>
            </a:endParaRPr>
          </a:p>
          <a:p>
            <a:pPr algn="just"/>
            <a:endParaRPr lang="it-IT" sz="2400" dirty="0" smtClean="0">
              <a:solidFill>
                <a:srgbClr val="0070C0"/>
              </a:solidFill>
            </a:endParaRPr>
          </a:p>
          <a:p>
            <a:pPr algn="ctr"/>
            <a:endParaRPr lang="it-IT" sz="24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93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95536" y="990600"/>
            <a:ext cx="8443664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en-US" sz="3300" dirty="0" smtClean="0">
                <a:solidFill>
                  <a:srgbClr val="0070C0"/>
                </a:solidFill>
                <a:cs typeface="Arial" pitchFamily="34" charset="0"/>
              </a:rPr>
              <a:t> ecc</a:t>
            </a:r>
            <a:r>
              <a:rPr lang="it-IT" altLang="en-US" sz="3300" dirty="0" smtClean="0">
                <a:solidFill>
                  <a:srgbClr val="0070C0"/>
                </a:solidFill>
                <a:cs typeface="Arial" pitchFamily="34" charset="0"/>
              </a:rPr>
              <a:t>.…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it-IT" altLang="en-US" sz="3300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95536" y="-40943"/>
            <a:ext cx="8229600" cy="692696"/>
          </a:xfrm>
        </p:spPr>
        <p:txBody>
          <a:bodyPr/>
          <a:lstStyle/>
          <a:p>
            <a:r>
              <a:rPr lang="en-US" altLang="en-US" sz="4800" b="1" dirty="0" err="1" smtClean="0">
                <a:solidFill>
                  <a:srgbClr val="0070C0"/>
                </a:solidFill>
              </a:rPr>
              <a:t>Titolo</a:t>
            </a:r>
            <a:r>
              <a:rPr lang="en-US" altLang="en-US" sz="4800" b="1" dirty="0" smtClean="0">
                <a:solidFill>
                  <a:srgbClr val="0070C0"/>
                </a:solidFill>
              </a:rPr>
              <a:t> A</a:t>
            </a:r>
            <a:endParaRPr lang="en-US" altLang="en-US" sz="4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3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5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25"/>
            <a:ext cx="9143999" cy="82678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it-IT" b="1" dirty="0" smtClean="0">
                <a:solidFill>
                  <a:srgbClr val="0070C0"/>
                </a:solidFill>
                <a:cs typeface="Arial" pitchFamily="34" charset="0"/>
              </a:rPr>
              <a:t>Domande </a:t>
            </a:r>
            <a:r>
              <a:rPr lang="it-IT" b="1" dirty="0">
                <a:solidFill>
                  <a:srgbClr val="0070C0"/>
                </a:solidFill>
                <a:cs typeface="Arial" pitchFamily="34" charset="0"/>
              </a:rPr>
              <a:t>&amp;</a:t>
            </a:r>
            <a:r>
              <a:rPr lang="it-IT" b="1" dirty="0" smtClean="0">
                <a:solidFill>
                  <a:srgbClr val="0070C0"/>
                </a:solidFill>
                <a:cs typeface="Arial" pitchFamily="34" charset="0"/>
              </a:rPr>
              <a:t> Risposte</a:t>
            </a:r>
            <a:br>
              <a:rPr lang="it-IT" b="1" dirty="0" smtClean="0">
                <a:solidFill>
                  <a:srgbClr val="0070C0"/>
                </a:solidFill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3059832" y="4299498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cs typeface="Arial" pitchFamily="34" charset="0"/>
              </a:rPr>
              <a:t>…o solo domande, senza risposte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5495617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cs typeface="Arial" pitchFamily="34" charset="0"/>
              </a:rPr>
              <a:t>Grazie per l’attenzione </a:t>
            </a:r>
            <a:r>
              <a:rPr lang="it-IT" b="1" dirty="0" smtClean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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7" y="836712"/>
            <a:ext cx="9143999" cy="60440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-4047" y="4897440"/>
            <a:ext cx="3600400" cy="36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en-US" sz="2400" b="1" dirty="0" smtClean="0">
                <a:solidFill>
                  <a:schemeClr val="bg1"/>
                </a:solidFill>
                <a:cs typeface="Arial" pitchFamily="34" charset="0"/>
              </a:rPr>
              <a:t>Grazie per l’attenzione</a:t>
            </a:r>
            <a:endParaRPr lang="en-US" alt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</TotalTime>
  <Words>77</Words>
  <Application>Microsoft Office PowerPoint</Application>
  <PresentationFormat>Presentazione su schermo (4:3)</PresentationFormat>
  <Paragraphs>30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ヒラギノ角ゴ Pro W3</vt:lpstr>
      <vt:lpstr>Office Theme</vt:lpstr>
      <vt:lpstr>Personalizza struttura</vt:lpstr>
      <vt:lpstr>Presentazione standard di PowerPoint</vt:lpstr>
      <vt:lpstr>Agenda</vt:lpstr>
      <vt:lpstr>INTRODUZIONE</vt:lpstr>
      <vt:lpstr>Presentazione standard di PowerPoint</vt:lpstr>
      <vt:lpstr>Titolo A</vt:lpstr>
      <vt:lpstr>Presentazione standard di PowerPoint</vt:lpstr>
      <vt:lpstr> Domande &amp; Risposte </vt:lpstr>
    </vt:vector>
  </TitlesOfParts>
  <Company>Topo e Topa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Giovanni</cp:lastModifiedBy>
  <cp:revision>485</cp:revision>
  <dcterms:created xsi:type="dcterms:W3CDTF">2012-06-14T18:51:25Z</dcterms:created>
  <dcterms:modified xsi:type="dcterms:W3CDTF">2015-11-15T23:13:05Z</dcterms:modified>
</cp:coreProperties>
</file>